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4"/>
  </p:sldMasterIdLst>
  <p:notesMasterIdLst>
    <p:notesMasterId r:id="rId22"/>
  </p:notesMasterIdLst>
  <p:handoutMasterIdLst>
    <p:handoutMasterId r:id="rId23"/>
  </p:handoutMasterIdLst>
  <p:sldIdLst>
    <p:sldId id="256" r:id="rId5"/>
    <p:sldId id="257" r:id="rId6"/>
    <p:sldId id="300" r:id="rId7"/>
    <p:sldId id="304" r:id="rId8"/>
    <p:sldId id="305" r:id="rId9"/>
    <p:sldId id="316" r:id="rId10"/>
    <p:sldId id="268" r:id="rId11"/>
    <p:sldId id="320" r:id="rId12"/>
    <p:sldId id="303" r:id="rId13"/>
    <p:sldId id="308" r:id="rId14"/>
    <p:sldId id="311" r:id="rId15"/>
    <p:sldId id="312" r:id="rId16"/>
    <p:sldId id="313" r:id="rId17"/>
    <p:sldId id="314" r:id="rId18"/>
    <p:sldId id="309" r:id="rId19"/>
    <p:sldId id="318" r:id="rId20"/>
    <p:sldId id="319" r:id="rId21"/>
  </p:sldIdLst>
  <p:sldSz cx="9144000" cy="5143500" type="screen16x9"/>
  <p:notesSz cx="6858000" cy="9144000"/>
  <p:embeddedFontLst>
    <p:embeddedFont>
      <p:font typeface="Montserrat" panose="020B0604020202020204" charset="0"/>
      <p:regular r:id="rId24"/>
      <p:bold r:id="rId25"/>
      <p:italic r:id="rId26"/>
      <p:boldItalic r:id="rId27"/>
    </p:embeddedFont>
    <p:embeddedFont>
      <p:font typeface="Open Sans" panose="020B0606030504020204" pitchFamily="34" charset="0"/>
      <p:regular r:id="rId28"/>
      <p:bold r:id="rId29"/>
      <p:italic r:id="rId30"/>
      <p:boldItalic r:id="rId31"/>
    </p:embeddedFont>
    <p:embeddedFont>
      <p:font typeface="Oswald" panose="020B0604020202020204" charset="0"/>
      <p:regular r:id="rId32"/>
      <p:bold r:id="rId33"/>
    </p:embeddedFont>
    <p:embeddedFont>
      <p:font typeface="Roboto Condensed Light" panose="02000000000000000000" pitchFamily="2" charset="0"/>
      <p:regular r:id="rId34"/>
      <p: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e Rendina" initials="DR" lastIdx="1" clrIdx="0">
    <p:extLst>
      <p:ext uri="{19B8F6BF-5375-455C-9EA6-DF929625EA0E}">
        <p15:presenceInfo xmlns:p15="http://schemas.microsoft.com/office/powerpoint/2012/main" userId="5d651f0f08587ff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3F92C33-E9C5-4C69-9BED-ECE31A99E898}" v="191" dt="2021-06-19T15:36:54.772"/>
    <p1510:client id="{B79F03CB-24A1-430B-BDD4-9585C8C71948}" v="685" dt="2021-06-19T15:50:56.014"/>
  </p1510:revLst>
</p1510:revInfo>
</file>

<file path=ppt/tableStyles.xml><?xml version="1.0" encoding="utf-8"?>
<a:tblStyleLst xmlns:a="http://schemas.openxmlformats.org/drawingml/2006/main" def="{9FAE949F-9F6B-49B6-8372-BF82C8BD6382}">
  <a:tblStyle styleId="{9FAE949F-9F6B-49B6-8372-BF82C8BD638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3.fntdata"/><Relationship Id="rId39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font" Target="fonts/font11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6.fntdata"/><Relationship Id="rId41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28" Type="http://schemas.openxmlformats.org/officeDocument/2006/relationships/font" Target="fonts/font5.fntdata"/><Relationship Id="rId36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8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B0F70A7B-913F-43DA-8118-1F995C7CB2A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981F9733-B735-4051-963D-7B454740BF8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492190-DDAC-4747-AB9F-847AC30B8BD5}" type="datetimeFigureOut">
              <a:rPr lang="it-IT" smtClean="0"/>
              <a:t>19/06/2021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1B1B648E-43FF-443A-9EC2-B6A1B8D4831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035BF3C2-A205-41A8-B4A0-B9D8FD34936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375287-C1CC-4920-8C2D-5E9D411BCE3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2723568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4" name="Google Shape;70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g9ac7ea12a4_0_26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0" name="Google Shape;710;g9ac7ea12a4_0_26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Dire che i sistemi sono sempre allineati, spiegare bene dei fallimenti (sia server che se cade un nodo)</a:t>
            </a:r>
          </a:p>
        </p:txBody>
      </p:sp>
    </p:spTree>
    <p:extLst>
      <p:ext uri="{BB962C8B-B14F-4D97-AF65-F5344CB8AC3E}">
        <p14:creationId xmlns:p14="http://schemas.microsoft.com/office/powerpoint/2010/main" val="8928390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g9ac7ea12a4_0_5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1" name="Google Shape;821;g9ac7ea12a4_0_5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29794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5" name="Google Shape;2455;ga00a32777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6" name="Google Shape;2456;ga00a32777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Tutto spento</a:t>
            </a:r>
          </a:p>
        </p:txBody>
      </p:sp>
    </p:spTree>
    <p:extLst>
      <p:ext uri="{BB962C8B-B14F-4D97-AF65-F5344CB8AC3E}">
        <p14:creationId xmlns:p14="http://schemas.microsoft.com/office/powerpoint/2010/main" val="23488796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Finestra aperta</a:t>
            </a:r>
          </a:p>
        </p:txBody>
      </p:sp>
    </p:spTree>
    <p:extLst>
      <p:ext uri="{BB962C8B-B14F-4D97-AF65-F5344CB8AC3E}">
        <p14:creationId xmlns:p14="http://schemas.microsoft.com/office/powerpoint/2010/main" val="23309694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9" name="Google Shape;2739;g9aae1a2923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0" name="Google Shape;2740;g9aae1a2923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17917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7" name="Google Shape;2577;g9ac7ea12a4_0_7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8" name="Google Shape;2578;g9ac7ea12a4_0_7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20802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1246900" y="1246900"/>
            <a:ext cx="6627000" cy="3960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785350" y="1445950"/>
            <a:ext cx="5573400" cy="19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905775" y="3489900"/>
            <a:ext cx="5332500" cy="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 rot="5400000">
            <a:off x="-383312" y="807450"/>
            <a:ext cx="1904100" cy="289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rot="8100000">
            <a:off x="417164" y="2095270"/>
            <a:ext cx="303773" cy="303773"/>
          </a:xfrm>
          <a:prstGeom prst="plus">
            <a:avLst>
              <a:gd name="adj" fmla="val 35578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480672" y="4589052"/>
            <a:ext cx="4182751" cy="402045"/>
            <a:chOff x="-79178" y="4632327"/>
            <a:chExt cx="4182751" cy="402045"/>
          </a:xfrm>
        </p:grpSpPr>
        <p:sp>
          <p:nvSpPr>
            <p:cNvPr id="15" name="Google Shape;15;p2"/>
            <p:cNvSpPr/>
            <p:nvPr/>
          </p:nvSpPr>
          <p:spPr>
            <a:xfrm rot="10800000">
              <a:off x="192473" y="463831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 rot="10800000">
              <a:off x="-79178" y="463831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 rot="10800000">
              <a:off x="192473" y="492637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 rot="10800000">
              <a:off x="-79178" y="492637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 rot="10800000">
              <a:off x="735773" y="463489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 rot="10800000">
              <a:off x="464122" y="463489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 rot="10800000">
              <a:off x="735773" y="492294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 rot="10800000">
              <a:off x="464122" y="492294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 rot="10800000">
              <a:off x="1279073" y="463660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 rot="10800000">
              <a:off x="1007422" y="463660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 rot="10800000">
              <a:off x="1279073" y="492466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 rot="10800000">
              <a:off x="1007422" y="492466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 rot="10800000">
              <a:off x="1822373" y="463317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 rot="10800000">
              <a:off x="1550722" y="463317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 rot="10800000">
              <a:off x="1822373" y="492123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 rot="10800000">
              <a:off x="1550722" y="492123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10800000">
              <a:off x="2365673" y="463746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 rot="10800000">
              <a:off x="2094022" y="463746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 rot="10800000">
              <a:off x="2365673" y="492552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 rot="10800000">
              <a:off x="2094022" y="492552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 rot="10800000">
              <a:off x="2908973" y="463404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 rot="10800000">
              <a:off x="2637322" y="463404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 rot="10800000">
              <a:off x="2908973" y="492209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 rot="10800000">
              <a:off x="2637322" y="492209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 rot="10800000">
              <a:off x="3452273" y="463575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 rot="10800000">
              <a:off x="3180622" y="463575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10800000">
              <a:off x="3452273" y="492381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 rot="10800000">
              <a:off x="3180622" y="492381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10800000">
              <a:off x="3995573" y="463232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 rot="10800000">
              <a:off x="3723922" y="463232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10800000">
              <a:off x="3995573" y="492038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 rot="10800000">
              <a:off x="3723922" y="492038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47;p2"/>
          <p:cNvGrpSpPr/>
          <p:nvPr/>
        </p:nvGrpSpPr>
        <p:grpSpPr>
          <a:xfrm>
            <a:off x="2469022" y="152402"/>
            <a:ext cx="4182751" cy="402045"/>
            <a:chOff x="-79178" y="4632327"/>
            <a:chExt cx="4182751" cy="402045"/>
          </a:xfrm>
        </p:grpSpPr>
        <p:sp>
          <p:nvSpPr>
            <p:cNvPr id="48" name="Google Shape;48;p2"/>
            <p:cNvSpPr/>
            <p:nvPr/>
          </p:nvSpPr>
          <p:spPr>
            <a:xfrm rot="10800000">
              <a:off x="192473" y="463831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 rot="10800000">
              <a:off x="-79178" y="463831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 rot="10800000">
              <a:off x="192473" y="4926373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 rot="10800000">
              <a:off x="-79178" y="4926373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 rot="10800000">
              <a:off x="735773" y="463489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 rot="10800000">
              <a:off x="464122" y="463489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rot="10800000">
              <a:off x="735773" y="4922948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 rot="10800000">
              <a:off x="464122" y="4922948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 rot="10800000">
              <a:off x="1279073" y="4636602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 rot="10800000">
              <a:off x="1007422" y="4636602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 rot="10800000">
              <a:off x="1279073" y="492466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 rot="10800000">
              <a:off x="1007422" y="492466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 rot="10800000">
              <a:off x="1822373" y="4633177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 rot="10800000">
              <a:off x="1550722" y="4633177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 rot="10800000">
              <a:off x="1822373" y="492123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 rot="10800000">
              <a:off x="1550722" y="492123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 rot="10800000">
              <a:off x="2365673" y="463746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 rot="10800000">
              <a:off x="2094022" y="463746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 rot="10800000">
              <a:off x="2365673" y="4925523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 rot="10800000">
              <a:off x="2094022" y="4925523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 rot="10800000">
              <a:off x="2908973" y="463404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 rot="10800000">
              <a:off x="2637322" y="463404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 rot="10800000">
              <a:off x="2908973" y="4922098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 rot="10800000">
              <a:off x="2637322" y="4922098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 rot="10800000">
              <a:off x="3452273" y="4635752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 rot="10800000">
              <a:off x="3180622" y="4635752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 rot="10800000">
              <a:off x="3452273" y="492381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 rot="10800000">
              <a:off x="3180622" y="492381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 rot="10800000">
              <a:off x="3995573" y="4632327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 rot="10800000">
              <a:off x="3723922" y="4632327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 rot="10800000">
              <a:off x="3995573" y="492038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 rot="10800000">
              <a:off x="3723922" y="492038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" name="Google Shape;80;p2"/>
          <p:cNvSpPr/>
          <p:nvPr/>
        </p:nvSpPr>
        <p:spPr>
          <a:xfrm rot="-5400000">
            <a:off x="7623313" y="4042080"/>
            <a:ext cx="1904100" cy="289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2"/>
          <p:cNvSpPr/>
          <p:nvPr/>
        </p:nvSpPr>
        <p:spPr>
          <a:xfrm rot="-2700000">
            <a:off x="8423164" y="2732612"/>
            <a:ext cx="303773" cy="303773"/>
          </a:xfrm>
          <a:prstGeom prst="plus">
            <a:avLst>
              <a:gd name="adj" fmla="val 355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2"/>
          <p:cNvSpPr/>
          <p:nvPr/>
        </p:nvSpPr>
        <p:spPr>
          <a:xfrm rot="-2700000">
            <a:off x="8423164" y="2341930"/>
            <a:ext cx="303773" cy="303773"/>
          </a:xfrm>
          <a:prstGeom prst="plus">
            <a:avLst>
              <a:gd name="adj" fmla="val 355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2"/>
          <p:cNvSpPr/>
          <p:nvPr/>
        </p:nvSpPr>
        <p:spPr>
          <a:xfrm rot="8100000">
            <a:off x="417164" y="2493027"/>
            <a:ext cx="303773" cy="303773"/>
          </a:xfrm>
          <a:prstGeom prst="plus">
            <a:avLst>
              <a:gd name="adj" fmla="val 35578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ackground 2"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p28"/>
          <p:cNvSpPr/>
          <p:nvPr/>
        </p:nvSpPr>
        <p:spPr>
          <a:xfrm>
            <a:off x="7943750" y="3658401"/>
            <a:ext cx="1563000" cy="211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" name="Google Shape;662;p28"/>
          <p:cNvSpPr/>
          <p:nvPr/>
        </p:nvSpPr>
        <p:spPr>
          <a:xfrm rot="2700000">
            <a:off x="7250217" y="3645979"/>
            <a:ext cx="236739" cy="236739"/>
          </a:xfrm>
          <a:prstGeom prst="plus">
            <a:avLst>
              <a:gd name="adj" fmla="val 35578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3" name="Google Shape;663;p28"/>
          <p:cNvSpPr/>
          <p:nvPr/>
        </p:nvSpPr>
        <p:spPr>
          <a:xfrm rot="2700000">
            <a:off x="7542326" y="3645979"/>
            <a:ext cx="236739" cy="236739"/>
          </a:xfrm>
          <a:prstGeom prst="plus">
            <a:avLst>
              <a:gd name="adj" fmla="val 35578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4" name="Google Shape;664;p28"/>
          <p:cNvGrpSpPr/>
          <p:nvPr/>
        </p:nvGrpSpPr>
        <p:grpSpPr>
          <a:xfrm rot="10800000">
            <a:off x="2480625" y="283675"/>
            <a:ext cx="4182751" cy="402045"/>
            <a:chOff x="-79178" y="4632327"/>
            <a:chExt cx="4182751" cy="402045"/>
          </a:xfrm>
        </p:grpSpPr>
        <p:sp>
          <p:nvSpPr>
            <p:cNvPr id="665" name="Google Shape;665;p28"/>
            <p:cNvSpPr/>
            <p:nvPr/>
          </p:nvSpPr>
          <p:spPr>
            <a:xfrm rot="10800000">
              <a:off x="192473" y="463831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28"/>
            <p:cNvSpPr/>
            <p:nvPr/>
          </p:nvSpPr>
          <p:spPr>
            <a:xfrm rot="10800000">
              <a:off x="-79178" y="463831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28"/>
            <p:cNvSpPr/>
            <p:nvPr/>
          </p:nvSpPr>
          <p:spPr>
            <a:xfrm rot="10800000">
              <a:off x="192473" y="492637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28"/>
            <p:cNvSpPr/>
            <p:nvPr/>
          </p:nvSpPr>
          <p:spPr>
            <a:xfrm rot="10800000">
              <a:off x="-79178" y="492637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28"/>
            <p:cNvSpPr/>
            <p:nvPr/>
          </p:nvSpPr>
          <p:spPr>
            <a:xfrm rot="10800000">
              <a:off x="735773" y="463489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28"/>
            <p:cNvSpPr/>
            <p:nvPr/>
          </p:nvSpPr>
          <p:spPr>
            <a:xfrm rot="10800000">
              <a:off x="464122" y="463489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28"/>
            <p:cNvSpPr/>
            <p:nvPr/>
          </p:nvSpPr>
          <p:spPr>
            <a:xfrm rot="10800000">
              <a:off x="735773" y="492294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8"/>
            <p:cNvSpPr/>
            <p:nvPr/>
          </p:nvSpPr>
          <p:spPr>
            <a:xfrm rot="10800000">
              <a:off x="464122" y="492294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8"/>
            <p:cNvSpPr/>
            <p:nvPr/>
          </p:nvSpPr>
          <p:spPr>
            <a:xfrm rot="10800000">
              <a:off x="1279073" y="463660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8"/>
            <p:cNvSpPr/>
            <p:nvPr/>
          </p:nvSpPr>
          <p:spPr>
            <a:xfrm rot="10800000">
              <a:off x="1007422" y="463660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8"/>
            <p:cNvSpPr/>
            <p:nvPr/>
          </p:nvSpPr>
          <p:spPr>
            <a:xfrm rot="10800000">
              <a:off x="1279073" y="492466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8"/>
            <p:cNvSpPr/>
            <p:nvPr/>
          </p:nvSpPr>
          <p:spPr>
            <a:xfrm rot="10800000">
              <a:off x="1007422" y="492466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8"/>
            <p:cNvSpPr/>
            <p:nvPr/>
          </p:nvSpPr>
          <p:spPr>
            <a:xfrm rot="10800000">
              <a:off x="1822373" y="463317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8"/>
            <p:cNvSpPr/>
            <p:nvPr/>
          </p:nvSpPr>
          <p:spPr>
            <a:xfrm rot="10800000">
              <a:off x="1550722" y="463317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8"/>
            <p:cNvSpPr/>
            <p:nvPr/>
          </p:nvSpPr>
          <p:spPr>
            <a:xfrm rot="10800000">
              <a:off x="1822373" y="492123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28"/>
            <p:cNvSpPr/>
            <p:nvPr/>
          </p:nvSpPr>
          <p:spPr>
            <a:xfrm rot="10800000">
              <a:off x="1550722" y="492123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28"/>
            <p:cNvSpPr/>
            <p:nvPr/>
          </p:nvSpPr>
          <p:spPr>
            <a:xfrm rot="10800000">
              <a:off x="2365673" y="463746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28"/>
            <p:cNvSpPr/>
            <p:nvPr/>
          </p:nvSpPr>
          <p:spPr>
            <a:xfrm rot="10800000">
              <a:off x="2094022" y="463746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8"/>
            <p:cNvSpPr/>
            <p:nvPr/>
          </p:nvSpPr>
          <p:spPr>
            <a:xfrm rot="10800000">
              <a:off x="2365673" y="492552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28"/>
            <p:cNvSpPr/>
            <p:nvPr/>
          </p:nvSpPr>
          <p:spPr>
            <a:xfrm rot="10800000">
              <a:off x="2094022" y="492552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28"/>
            <p:cNvSpPr/>
            <p:nvPr/>
          </p:nvSpPr>
          <p:spPr>
            <a:xfrm rot="10800000">
              <a:off x="2908973" y="463404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8"/>
            <p:cNvSpPr/>
            <p:nvPr/>
          </p:nvSpPr>
          <p:spPr>
            <a:xfrm rot="10800000">
              <a:off x="2637322" y="463404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8"/>
            <p:cNvSpPr/>
            <p:nvPr/>
          </p:nvSpPr>
          <p:spPr>
            <a:xfrm rot="10800000">
              <a:off x="2908973" y="492209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8"/>
            <p:cNvSpPr/>
            <p:nvPr/>
          </p:nvSpPr>
          <p:spPr>
            <a:xfrm rot="10800000">
              <a:off x="2637322" y="492209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8"/>
            <p:cNvSpPr/>
            <p:nvPr/>
          </p:nvSpPr>
          <p:spPr>
            <a:xfrm rot="10800000">
              <a:off x="3452273" y="463575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28"/>
            <p:cNvSpPr/>
            <p:nvPr/>
          </p:nvSpPr>
          <p:spPr>
            <a:xfrm rot="10800000">
              <a:off x="3180622" y="463575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28"/>
            <p:cNvSpPr/>
            <p:nvPr/>
          </p:nvSpPr>
          <p:spPr>
            <a:xfrm rot="10800000">
              <a:off x="3452273" y="492381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28"/>
            <p:cNvSpPr/>
            <p:nvPr/>
          </p:nvSpPr>
          <p:spPr>
            <a:xfrm rot="10800000">
              <a:off x="3180622" y="492381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28"/>
            <p:cNvSpPr/>
            <p:nvPr/>
          </p:nvSpPr>
          <p:spPr>
            <a:xfrm rot="10800000">
              <a:off x="3995573" y="463232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8"/>
            <p:cNvSpPr/>
            <p:nvPr/>
          </p:nvSpPr>
          <p:spPr>
            <a:xfrm rot="10800000">
              <a:off x="3723922" y="463232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28"/>
            <p:cNvSpPr/>
            <p:nvPr/>
          </p:nvSpPr>
          <p:spPr>
            <a:xfrm rot="10800000">
              <a:off x="3995573" y="492038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28"/>
            <p:cNvSpPr/>
            <p:nvPr/>
          </p:nvSpPr>
          <p:spPr>
            <a:xfrm rot="10800000">
              <a:off x="3723922" y="492038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7" name="Google Shape;697;p28"/>
          <p:cNvSpPr/>
          <p:nvPr/>
        </p:nvSpPr>
        <p:spPr>
          <a:xfrm rot="10800000">
            <a:off x="-9" y="3556898"/>
            <a:ext cx="1525500" cy="1525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4"/>
          <p:cNvSpPr/>
          <p:nvPr/>
        </p:nvSpPr>
        <p:spPr>
          <a:xfrm>
            <a:off x="572700" y="1211475"/>
            <a:ext cx="7998600" cy="4071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4"/>
          <p:cNvSpPr txBox="1">
            <a:spLocks noGrp="1"/>
          </p:cNvSpPr>
          <p:nvPr>
            <p:ph type="title"/>
          </p:nvPr>
        </p:nvSpPr>
        <p:spPr>
          <a:xfrm>
            <a:off x="720000" y="570550"/>
            <a:ext cx="4997400" cy="57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4"/>
          <p:cNvSpPr txBox="1">
            <a:spLocks noGrp="1"/>
          </p:cNvSpPr>
          <p:nvPr>
            <p:ph type="body" idx="1"/>
          </p:nvPr>
        </p:nvSpPr>
        <p:spPr>
          <a:xfrm>
            <a:off x="720000" y="1268175"/>
            <a:ext cx="7704000" cy="330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rgbClr val="642D10"/>
              </a:buClr>
              <a:buSzPts val="1200"/>
              <a:buFont typeface="Oswald"/>
              <a:buAutoNum type="arabicPeriod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642D10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642D10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642D10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642D10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642D10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642D10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642D10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642D10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133" name="Google Shape;133;p4"/>
          <p:cNvSpPr/>
          <p:nvPr/>
        </p:nvSpPr>
        <p:spPr>
          <a:xfrm>
            <a:off x="7581005" y="723350"/>
            <a:ext cx="1563000" cy="211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4"/>
          <p:cNvSpPr/>
          <p:nvPr/>
        </p:nvSpPr>
        <p:spPr>
          <a:xfrm rot="2700000">
            <a:off x="7130006" y="710929"/>
            <a:ext cx="236739" cy="236739"/>
          </a:xfrm>
          <a:prstGeom prst="plus">
            <a:avLst>
              <a:gd name="adj" fmla="val 355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4"/>
          <p:cNvSpPr/>
          <p:nvPr/>
        </p:nvSpPr>
        <p:spPr>
          <a:xfrm rot="2700000">
            <a:off x="6837897" y="710929"/>
            <a:ext cx="236739" cy="236739"/>
          </a:xfrm>
          <a:prstGeom prst="plus">
            <a:avLst>
              <a:gd name="adj" fmla="val 355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5"/>
          <p:cNvSpPr/>
          <p:nvPr/>
        </p:nvSpPr>
        <p:spPr>
          <a:xfrm>
            <a:off x="2893525" y="3180300"/>
            <a:ext cx="4361100" cy="1309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5"/>
          <p:cNvSpPr/>
          <p:nvPr/>
        </p:nvSpPr>
        <p:spPr>
          <a:xfrm>
            <a:off x="2885975" y="1497450"/>
            <a:ext cx="4361100" cy="1309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5"/>
          <p:cNvSpPr txBox="1">
            <a:spLocks noGrp="1"/>
          </p:cNvSpPr>
          <p:nvPr>
            <p:ph type="subTitle" idx="1"/>
          </p:nvPr>
        </p:nvSpPr>
        <p:spPr>
          <a:xfrm>
            <a:off x="3007475" y="1572900"/>
            <a:ext cx="23946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5"/>
          <p:cNvSpPr txBox="1">
            <a:spLocks noGrp="1"/>
          </p:cNvSpPr>
          <p:nvPr>
            <p:ph type="subTitle" idx="2"/>
          </p:nvPr>
        </p:nvSpPr>
        <p:spPr>
          <a:xfrm>
            <a:off x="3007475" y="1916747"/>
            <a:ext cx="4130400" cy="7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5"/>
          <p:cNvSpPr txBox="1">
            <a:spLocks noGrp="1"/>
          </p:cNvSpPr>
          <p:nvPr>
            <p:ph type="title" hasCustomPrompt="1"/>
          </p:nvPr>
        </p:nvSpPr>
        <p:spPr>
          <a:xfrm>
            <a:off x="1889372" y="1572900"/>
            <a:ext cx="996600" cy="130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55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2" name="Google Shape;142;p5"/>
          <p:cNvSpPr txBox="1">
            <a:spLocks noGrp="1"/>
          </p:cNvSpPr>
          <p:nvPr>
            <p:ph type="subTitle" idx="3"/>
          </p:nvPr>
        </p:nvSpPr>
        <p:spPr>
          <a:xfrm>
            <a:off x="3007475" y="3262850"/>
            <a:ext cx="23946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5"/>
          <p:cNvSpPr txBox="1">
            <a:spLocks noGrp="1"/>
          </p:cNvSpPr>
          <p:nvPr>
            <p:ph type="subTitle" idx="4"/>
          </p:nvPr>
        </p:nvSpPr>
        <p:spPr>
          <a:xfrm>
            <a:off x="3007475" y="3605800"/>
            <a:ext cx="4130400" cy="7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5"/>
          <p:cNvSpPr txBox="1">
            <a:spLocks noGrp="1"/>
          </p:cNvSpPr>
          <p:nvPr>
            <p:ph type="title" idx="5" hasCustomPrompt="1"/>
          </p:nvPr>
        </p:nvSpPr>
        <p:spPr>
          <a:xfrm>
            <a:off x="1889372" y="3255750"/>
            <a:ext cx="996600" cy="130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55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5" name="Google Shape;145;p5"/>
          <p:cNvSpPr txBox="1">
            <a:spLocks noGrp="1"/>
          </p:cNvSpPr>
          <p:nvPr>
            <p:ph type="title" idx="6"/>
          </p:nvPr>
        </p:nvSpPr>
        <p:spPr>
          <a:xfrm>
            <a:off x="720000" y="570550"/>
            <a:ext cx="2727900" cy="57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sz="3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6" name="Google Shape;146;p5"/>
          <p:cNvSpPr/>
          <p:nvPr/>
        </p:nvSpPr>
        <p:spPr>
          <a:xfrm rot="5400000">
            <a:off x="7653104" y="4101600"/>
            <a:ext cx="1835100" cy="248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5"/>
          <p:cNvSpPr/>
          <p:nvPr/>
        </p:nvSpPr>
        <p:spPr>
          <a:xfrm rot="8100000">
            <a:off x="8431708" y="2435954"/>
            <a:ext cx="277893" cy="277893"/>
          </a:xfrm>
          <a:prstGeom prst="plus">
            <a:avLst>
              <a:gd name="adj" fmla="val 35578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5"/>
          <p:cNvSpPr/>
          <p:nvPr/>
        </p:nvSpPr>
        <p:spPr>
          <a:xfrm rot="8100000">
            <a:off x="8431708" y="2778917"/>
            <a:ext cx="277893" cy="277893"/>
          </a:xfrm>
          <a:prstGeom prst="plus">
            <a:avLst>
              <a:gd name="adj" fmla="val 35578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5"/>
          <p:cNvSpPr/>
          <p:nvPr/>
        </p:nvSpPr>
        <p:spPr>
          <a:xfrm>
            <a:off x="8126075" y="-508950"/>
            <a:ext cx="1460700" cy="14607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5"/>
          <p:cNvSpPr/>
          <p:nvPr/>
        </p:nvSpPr>
        <p:spPr>
          <a:xfrm>
            <a:off x="-228450" y="3778375"/>
            <a:ext cx="1525500" cy="1525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9"/>
          <p:cNvSpPr txBox="1">
            <a:spLocks noGrp="1"/>
          </p:cNvSpPr>
          <p:nvPr>
            <p:ph type="title"/>
          </p:nvPr>
        </p:nvSpPr>
        <p:spPr>
          <a:xfrm>
            <a:off x="1103700" y="19189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42" name="Google Shape;242;p9"/>
          <p:cNvSpPr txBox="1">
            <a:spLocks noGrp="1"/>
          </p:cNvSpPr>
          <p:nvPr>
            <p:ph type="subTitle" idx="1"/>
          </p:nvPr>
        </p:nvSpPr>
        <p:spPr>
          <a:xfrm>
            <a:off x="1103700" y="34888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43" name="Google Shape;243;p9"/>
          <p:cNvSpPr/>
          <p:nvPr/>
        </p:nvSpPr>
        <p:spPr>
          <a:xfrm>
            <a:off x="7313150" y="532350"/>
            <a:ext cx="1835100" cy="248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9"/>
          <p:cNvSpPr/>
          <p:nvPr/>
        </p:nvSpPr>
        <p:spPr>
          <a:xfrm rot="2700000">
            <a:off x="6783666" y="517754"/>
            <a:ext cx="277893" cy="277893"/>
          </a:xfrm>
          <a:prstGeom prst="plus">
            <a:avLst>
              <a:gd name="adj" fmla="val 355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9"/>
          <p:cNvSpPr/>
          <p:nvPr/>
        </p:nvSpPr>
        <p:spPr>
          <a:xfrm rot="10800000">
            <a:off x="8067904" y="4108975"/>
            <a:ext cx="1250400" cy="1250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9"/>
          <p:cNvSpPr/>
          <p:nvPr/>
        </p:nvSpPr>
        <p:spPr>
          <a:xfrm rot="2700000">
            <a:off x="6440704" y="517754"/>
            <a:ext cx="277893" cy="277893"/>
          </a:xfrm>
          <a:prstGeom prst="plus">
            <a:avLst>
              <a:gd name="adj" fmla="val 355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7" name="Google Shape;247;p9"/>
          <p:cNvGrpSpPr/>
          <p:nvPr/>
        </p:nvGrpSpPr>
        <p:grpSpPr>
          <a:xfrm rot="-5400000">
            <a:off x="-1708778" y="2370727"/>
            <a:ext cx="4182751" cy="402045"/>
            <a:chOff x="-79178" y="4632327"/>
            <a:chExt cx="4182751" cy="402045"/>
          </a:xfrm>
        </p:grpSpPr>
        <p:sp>
          <p:nvSpPr>
            <p:cNvPr id="248" name="Google Shape;248;p9"/>
            <p:cNvSpPr/>
            <p:nvPr/>
          </p:nvSpPr>
          <p:spPr>
            <a:xfrm rot="10800000">
              <a:off x="192473" y="463831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9"/>
            <p:cNvSpPr/>
            <p:nvPr/>
          </p:nvSpPr>
          <p:spPr>
            <a:xfrm rot="10800000">
              <a:off x="-79178" y="463831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9"/>
            <p:cNvSpPr/>
            <p:nvPr/>
          </p:nvSpPr>
          <p:spPr>
            <a:xfrm rot="10800000">
              <a:off x="192473" y="492637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9"/>
            <p:cNvSpPr/>
            <p:nvPr/>
          </p:nvSpPr>
          <p:spPr>
            <a:xfrm rot="10800000">
              <a:off x="-79178" y="492637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9"/>
            <p:cNvSpPr/>
            <p:nvPr/>
          </p:nvSpPr>
          <p:spPr>
            <a:xfrm rot="10800000">
              <a:off x="735773" y="463489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9"/>
            <p:cNvSpPr/>
            <p:nvPr/>
          </p:nvSpPr>
          <p:spPr>
            <a:xfrm rot="10800000">
              <a:off x="464122" y="463489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9"/>
            <p:cNvSpPr/>
            <p:nvPr/>
          </p:nvSpPr>
          <p:spPr>
            <a:xfrm rot="10800000">
              <a:off x="735773" y="492294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9"/>
            <p:cNvSpPr/>
            <p:nvPr/>
          </p:nvSpPr>
          <p:spPr>
            <a:xfrm rot="10800000">
              <a:off x="464122" y="492294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9"/>
            <p:cNvSpPr/>
            <p:nvPr/>
          </p:nvSpPr>
          <p:spPr>
            <a:xfrm rot="10800000">
              <a:off x="1279073" y="463660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9"/>
            <p:cNvSpPr/>
            <p:nvPr/>
          </p:nvSpPr>
          <p:spPr>
            <a:xfrm rot="10800000">
              <a:off x="1007422" y="463660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9"/>
            <p:cNvSpPr/>
            <p:nvPr/>
          </p:nvSpPr>
          <p:spPr>
            <a:xfrm rot="10800000">
              <a:off x="1279073" y="492466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9"/>
            <p:cNvSpPr/>
            <p:nvPr/>
          </p:nvSpPr>
          <p:spPr>
            <a:xfrm rot="10800000">
              <a:off x="1007422" y="492466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9"/>
            <p:cNvSpPr/>
            <p:nvPr/>
          </p:nvSpPr>
          <p:spPr>
            <a:xfrm rot="10800000">
              <a:off x="1822373" y="463317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9"/>
            <p:cNvSpPr/>
            <p:nvPr/>
          </p:nvSpPr>
          <p:spPr>
            <a:xfrm rot="10800000">
              <a:off x="1550722" y="463317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9"/>
            <p:cNvSpPr/>
            <p:nvPr/>
          </p:nvSpPr>
          <p:spPr>
            <a:xfrm rot="10800000">
              <a:off x="1822373" y="492123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9"/>
            <p:cNvSpPr/>
            <p:nvPr/>
          </p:nvSpPr>
          <p:spPr>
            <a:xfrm rot="10800000">
              <a:off x="1550722" y="492123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9"/>
            <p:cNvSpPr/>
            <p:nvPr/>
          </p:nvSpPr>
          <p:spPr>
            <a:xfrm rot="10800000">
              <a:off x="2365673" y="463746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9"/>
            <p:cNvSpPr/>
            <p:nvPr/>
          </p:nvSpPr>
          <p:spPr>
            <a:xfrm rot="10800000">
              <a:off x="2094022" y="463746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9"/>
            <p:cNvSpPr/>
            <p:nvPr/>
          </p:nvSpPr>
          <p:spPr>
            <a:xfrm rot="10800000">
              <a:off x="2365673" y="492552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9"/>
            <p:cNvSpPr/>
            <p:nvPr/>
          </p:nvSpPr>
          <p:spPr>
            <a:xfrm rot="10800000">
              <a:off x="2094022" y="492552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9"/>
            <p:cNvSpPr/>
            <p:nvPr/>
          </p:nvSpPr>
          <p:spPr>
            <a:xfrm rot="10800000">
              <a:off x="2908973" y="463404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9"/>
            <p:cNvSpPr/>
            <p:nvPr/>
          </p:nvSpPr>
          <p:spPr>
            <a:xfrm rot="10800000">
              <a:off x="2637322" y="463404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9"/>
            <p:cNvSpPr/>
            <p:nvPr/>
          </p:nvSpPr>
          <p:spPr>
            <a:xfrm rot="10800000">
              <a:off x="2908973" y="492209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9"/>
            <p:cNvSpPr/>
            <p:nvPr/>
          </p:nvSpPr>
          <p:spPr>
            <a:xfrm rot="10800000">
              <a:off x="2637322" y="492209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9"/>
            <p:cNvSpPr/>
            <p:nvPr/>
          </p:nvSpPr>
          <p:spPr>
            <a:xfrm rot="10800000">
              <a:off x="3452273" y="463575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9"/>
            <p:cNvSpPr/>
            <p:nvPr/>
          </p:nvSpPr>
          <p:spPr>
            <a:xfrm rot="10800000">
              <a:off x="3180622" y="463575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9"/>
            <p:cNvSpPr/>
            <p:nvPr/>
          </p:nvSpPr>
          <p:spPr>
            <a:xfrm rot="10800000">
              <a:off x="3452273" y="492381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9"/>
            <p:cNvSpPr/>
            <p:nvPr/>
          </p:nvSpPr>
          <p:spPr>
            <a:xfrm rot="10800000">
              <a:off x="3180622" y="492381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9"/>
            <p:cNvSpPr/>
            <p:nvPr/>
          </p:nvSpPr>
          <p:spPr>
            <a:xfrm rot="10800000">
              <a:off x="3995573" y="463232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9"/>
            <p:cNvSpPr/>
            <p:nvPr/>
          </p:nvSpPr>
          <p:spPr>
            <a:xfrm rot="10800000">
              <a:off x="3723922" y="463232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9"/>
            <p:cNvSpPr/>
            <p:nvPr/>
          </p:nvSpPr>
          <p:spPr>
            <a:xfrm rot="10800000">
              <a:off x="3995573" y="492038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9"/>
            <p:cNvSpPr/>
            <p:nvPr/>
          </p:nvSpPr>
          <p:spPr>
            <a:xfrm rot="10800000">
              <a:off x="3723922" y="492038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0" name="Google Shape;320;p11"/>
          <p:cNvGrpSpPr/>
          <p:nvPr/>
        </p:nvGrpSpPr>
        <p:grpSpPr>
          <a:xfrm>
            <a:off x="2480622" y="4718352"/>
            <a:ext cx="4182751" cy="402045"/>
            <a:chOff x="-79178" y="4632327"/>
            <a:chExt cx="4182751" cy="402045"/>
          </a:xfrm>
        </p:grpSpPr>
        <p:sp>
          <p:nvSpPr>
            <p:cNvPr id="321" name="Google Shape;321;p11"/>
            <p:cNvSpPr/>
            <p:nvPr/>
          </p:nvSpPr>
          <p:spPr>
            <a:xfrm rot="10800000">
              <a:off x="192473" y="463831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11"/>
            <p:cNvSpPr/>
            <p:nvPr/>
          </p:nvSpPr>
          <p:spPr>
            <a:xfrm rot="10800000">
              <a:off x="-79178" y="463831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11"/>
            <p:cNvSpPr/>
            <p:nvPr/>
          </p:nvSpPr>
          <p:spPr>
            <a:xfrm rot="10800000">
              <a:off x="192473" y="492637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11"/>
            <p:cNvSpPr/>
            <p:nvPr/>
          </p:nvSpPr>
          <p:spPr>
            <a:xfrm rot="10800000">
              <a:off x="-79178" y="492637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11"/>
            <p:cNvSpPr/>
            <p:nvPr/>
          </p:nvSpPr>
          <p:spPr>
            <a:xfrm rot="10800000">
              <a:off x="735773" y="463489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11"/>
            <p:cNvSpPr/>
            <p:nvPr/>
          </p:nvSpPr>
          <p:spPr>
            <a:xfrm rot="10800000">
              <a:off x="464122" y="463489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11"/>
            <p:cNvSpPr/>
            <p:nvPr/>
          </p:nvSpPr>
          <p:spPr>
            <a:xfrm rot="10800000">
              <a:off x="735773" y="492294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11"/>
            <p:cNvSpPr/>
            <p:nvPr/>
          </p:nvSpPr>
          <p:spPr>
            <a:xfrm rot="10800000">
              <a:off x="464122" y="492294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11"/>
            <p:cNvSpPr/>
            <p:nvPr/>
          </p:nvSpPr>
          <p:spPr>
            <a:xfrm rot="10800000">
              <a:off x="1279073" y="463660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11"/>
            <p:cNvSpPr/>
            <p:nvPr/>
          </p:nvSpPr>
          <p:spPr>
            <a:xfrm rot="10800000">
              <a:off x="1007422" y="463660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11"/>
            <p:cNvSpPr/>
            <p:nvPr/>
          </p:nvSpPr>
          <p:spPr>
            <a:xfrm rot="10800000">
              <a:off x="1279073" y="492466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11"/>
            <p:cNvSpPr/>
            <p:nvPr/>
          </p:nvSpPr>
          <p:spPr>
            <a:xfrm rot="10800000">
              <a:off x="1007422" y="492466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11"/>
            <p:cNvSpPr/>
            <p:nvPr/>
          </p:nvSpPr>
          <p:spPr>
            <a:xfrm rot="10800000">
              <a:off x="1822373" y="463317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11"/>
            <p:cNvSpPr/>
            <p:nvPr/>
          </p:nvSpPr>
          <p:spPr>
            <a:xfrm rot="10800000">
              <a:off x="1550722" y="463317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11"/>
            <p:cNvSpPr/>
            <p:nvPr/>
          </p:nvSpPr>
          <p:spPr>
            <a:xfrm rot="10800000">
              <a:off x="1822373" y="492123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11"/>
            <p:cNvSpPr/>
            <p:nvPr/>
          </p:nvSpPr>
          <p:spPr>
            <a:xfrm rot="10800000">
              <a:off x="1550722" y="492123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11"/>
            <p:cNvSpPr/>
            <p:nvPr/>
          </p:nvSpPr>
          <p:spPr>
            <a:xfrm rot="10800000">
              <a:off x="2365673" y="463746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11"/>
            <p:cNvSpPr/>
            <p:nvPr/>
          </p:nvSpPr>
          <p:spPr>
            <a:xfrm rot="10800000">
              <a:off x="2094022" y="463746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11"/>
            <p:cNvSpPr/>
            <p:nvPr/>
          </p:nvSpPr>
          <p:spPr>
            <a:xfrm rot="10800000">
              <a:off x="2365673" y="492552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11"/>
            <p:cNvSpPr/>
            <p:nvPr/>
          </p:nvSpPr>
          <p:spPr>
            <a:xfrm rot="10800000">
              <a:off x="2094022" y="492552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11"/>
            <p:cNvSpPr/>
            <p:nvPr/>
          </p:nvSpPr>
          <p:spPr>
            <a:xfrm rot="10800000">
              <a:off x="2908973" y="463404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11"/>
            <p:cNvSpPr/>
            <p:nvPr/>
          </p:nvSpPr>
          <p:spPr>
            <a:xfrm rot="10800000">
              <a:off x="2637322" y="463404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11"/>
            <p:cNvSpPr/>
            <p:nvPr/>
          </p:nvSpPr>
          <p:spPr>
            <a:xfrm rot="10800000">
              <a:off x="2908973" y="492209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11"/>
            <p:cNvSpPr/>
            <p:nvPr/>
          </p:nvSpPr>
          <p:spPr>
            <a:xfrm rot="10800000">
              <a:off x="2637322" y="492209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11"/>
            <p:cNvSpPr/>
            <p:nvPr/>
          </p:nvSpPr>
          <p:spPr>
            <a:xfrm rot="10800000">
              <a:off x="3452273" y="463575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11"/>
            <p:cNvSpPr/>
            <p:nvPr/>
          </p:nvSpPr>
          <p:spPr>
            <a:xfrm rot="10800000">
              <a:off x="3180622" y="463575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11"/>
            <p:cNvSpPr/>
            <p:nvPr/>
          </p:nvSpPr>
          <p:spPr>
            <a:xfrm rot="10800000">
              <a:off x="3452273" y="492381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11"/>
            <p:cNvSpPr/>
            <p:nvPr/>
          </p:nvSpPr>
          <p:spPr>
            <a:xfrm rot="10800000">
              <a:off x="3180622" y="492381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11"/>
            <p:cNvSpPr/>
            <p:nvPr/>
          </p:nvSpPr>
          <p:spPr>
            <a:xfrm rot="10800000">
              <a:off x="3995573" y="463232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11"/>
            <p:cNvSpPr/>
            <p:nvPr/>
          </p:nvSpPr>
          <p:spPr>
            <a:xfrm rot="10800000">
              <a:off x="3723922" y="463232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11"/>
            <p:cNvSpPr/>
            <p:nvPr/>
          </p:nvSpPr>
          <p:spPr>
            <a:xfrm rot="10800000">
              <a:off x="3995573" y="492038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11"/>
            <p:cNvSpPr/>
            <p:nvPr/>
          </p:nvSpPr>
          <p:spPr>
            <a:xfrm rot="10800000">
              <a:off x="3723922" y="492038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3" name="Google Shape;353;p11"/>
          <p:cNvSpPr/>
          <p:nvPr/>
        </p:nvSpPr>
        <p:spPr>
          <a:xfrm>
            <a:off x="0" y="1660000"/>
            <a:ext cx="7585200" cy="1869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11"/>
          <p:cNvSpPr txBox="1">
            <a:spLocks noGrp="1"/>
          </p:cNvSpPr>
          <p:nvPr>
            <p:ph type="title" hasCustomPrompt="1"/>
          </p:nvPr>
        </p:nvSpPr>
        <p:spPr>
          <a:xfrm>
            <a:off x="1558625" y="1660000"/>
            <a:ext cx="6026700" cy="195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55" name="Google Shape;355;p11"/>
          <p:cNvSpPr txBox="1">
            <a:spLocks noGrp="1"/>
          </p:cNvSpPr>
          <p:nvPr>
            <p:ph type="body" idx="1"/>
          </p:nvPr>
        </p:nvSpPr>
        <p:spPr>
          <a:xfrm>
            <a:off x="1995600" y="3529900"/>
            <a:ext cx="5152800" cy="4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>
                <a:solidFill>
                  <a:schemeClr val="accent1"/>
                </a:solidFill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56" name="Google Shape;356;p11"/>
          <p:cNvSpPr/>
          <p:nvPr/>
        </p:nvSpPr>
        <p:spPr>
          <a:xfrm rot="10800000">
            <a:off x="-9" y="723447"/>
            <a:ext cx="1563000" cy="211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11"/>
          <p:cNvSpPr/>
          <p:nvPr/>
        </p:nvSpPr>
        <p:spPr>
          <a:xfrm rot="-8100000">
            <a:off x="2019785" y="710929"/>
            <a:ext cx="236739" cy="236739"/>
          </a:xfrm>
          <a:prstGeom prst="plus">
            <a:avLst>
              <a:gd name="adj" fmla="val 35578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11"/>
          <p:cNvSpPr/>
          <p:nvPr/>
        </p:nvSpPr>
        <p:spPr>
          <a:xfrm rot="-8100000">
            <a:off x="1727676" y="710929"/>
            <a:ext cx="236739" cy="236739"/>
          </a:xfrm>
          <a:prstGeom prst="plus">
            <a:avLst>
              <a:gd name="adj" fmla="val 35578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11"/>
          <p:cNvSpPr/>
          <p:nvPr/>
        </p:nvSpPr>
        <p:spPr>
          <a:xfrm>
            <a:off x="7981250" y="-488750"/>
            <a:ext cx="1525500" cy="1525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6"/>
          <p:cNvSpPr/>
          <p:nvPr/>
        </p:nvSpPr>
        <p:spPr>
          <a:xfrm>
            <a:off x="4797000" y="1681500"/>
            <a:ext cx="4347000" cy="2592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16"/>
          <p:cNvSpPr/>
          <p:nvPr/>
        </p:nvSpPr>
        <p:spPr>
          <a:xfrm>
            <a:off x="0" y="1681500"/>
            <a:ext cx="4347000" cy="2592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" name="Google Shape;408;p16"/>
          <p:cNvSpPr txBox="1">
            <a:spLocks noGrp="1"/>
          </p:cNvSpPr>
          <p:nvPr>
            <p:ph type="subTitle" idx="1"/>
          </p:nvPr>
        </p:nvSpPr>
        <p:spPr>
          <a:xfrm>
            <a:off x="1387975" y="1833900"/>
            <a:ext cx="24375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9" name="Google Shape;409;p16"/>
          <p:cNvSpPr txBox="1">
            <a:spLocks noGrp="1"/>
          </p:cNvSpPr>
          <p:nvPr>
            <p:ph type="subTitle" idx="2"/>
          </p:nvPr>
        </p:nvSpPr>
        <p:spPr>
          <a:xfrm>
            <a:off x="1394700" y="2175825"/>
            <a:ext cx="26739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0" name="Google Shape;410;p16"/>
          <p:cNvSpPr txBox="1">
            <a:spLocks noGrp="1"/>
          </p:cNvSpPr>
          <p:nvPr>
            <p:ph type="subTitle" idx="3"/>
          </p:nvPr>
        </p:nvSpPr>
        <p:spPr>
          <a:xfrm>
            <a:off x="1387975" y="3151300"/>
            <a:ext cx="24375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1" name="Google Shape;411;p16"/>
          <p:cNvSpPr txBox="1">
            <a:spLocks noGrp="1"/>
          </p:cNvSpPr>
          <p:nvPr>
            <p:ph type="subTitle" idx="4"/>
          </p:nvPr>
        </p:nvSpPr>
        <p:spPr>
          <a:xfrm>
            <a:off x="1394625" y="3493225"/>
            <a:ext cx="26739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2" name="Google Shape;412;p16"/>
          <p:cNvSpPr txBox="1">
            <a:spLocks noGrp="1"/>
          </p:cNvSpPr>
          <p:nvPr>
            <p:ph type="subTitle" idx="5"/>
          </p:nvPr>
        </p:nvSpPr>
        <p:spPr>
          <a:xfrm>
            <a:off x="5750100" y="1833900"/>
            <a:ext cx="23946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3" name="Google Shape;413;p16"/>
          <p:cNvSpPr txBox="1">
            <a:spLocks noGrp="1"/>
          </p:cNvSpPr>
          <p:nvPr>
            <p:ph type="subTitle" idx="6"/>
          </p:nvPr>
        </p:nvSpPr>
        <p:spPr>
          <a:xfrm>
            <a:off x="5750100" y="2175825"/>
            <a:ext cx="26739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4" name="Google Shape;414;p16"/>
          <p:cNvSpPr txBox="1">
            <a:spLocks noGrp="1"/>
          </p:cNvSpPr>
          <p:nvPr>
            <p:ph type="subTitle" idx="7"/>
          </p:nvPr>
        </p:nvSpPr>
        <p:spPr>
          <a:xfrm>
            <a:off x="5750100" y="3151300"/>
            <a:ext cx="23946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5" name="Google Shape;415;p16"/>
          <p:cNvSpPr txBox="1">
            <a:spLocks noGrp="1"/>
          </p:cNvSpPr>
          <p:nvPr>
            <p:ph type="subTitle" idx="8"/>
          </p:nvPr>
        </p:nvSpPr>
        <p:spPr>
          <a:xfrm>
            <a:off x="5750100" y="3493225"/>
            <a:ext cx="26739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6" name="Google Shape;416;p16"/>
          <p:cNvSpPr txBox="1">
            <a:spLocks noGrp="1"/>
          </p:cNvSpPr>
          <p:nvPr>
            <p:ph type="title"/>
          </p:nvPr>
        </p:nvSpPr>
        <p:spPr>
          <a:xfrm>
            <a:off x="720000" y="570550"/>
            <a:ext cx="4045800" cy="57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sz="3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417" name="Google Shape;417;p16"/>
          <p:cNvGrpSpPr/>
          <p:nvPr/>
        </p:nvGrpSpPr>
        <p:grpSpPr>
          <a:xfrm>
            <a:off x="2480622" y="4633877"/>
            <a:ext cx="4182751" cy="402045"/>
            <a:chOff x="-79178" y="4632327"/>
            <a:chExt cx="4182751" cy="402045"/>
          </a:xfrm>
        </p:grpSpPr>
        <p:sp>
          <p:nvSpPr>
            <p:cNvPr id="418" name="Google Shape;418;p16"/>
            <p:cNvSpPr/>
            <p:nvPr/>
          </p:nvSpPr>
          <p:spPr>
            <a:xfrm rot="10800000">
              <a:off x="192473" y="463831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16"/>
            <p:cNvSpPr/>
            <p:nvPr/>
          </p:nvSpPr>
          <p:spPr>
            <a:xfrm rot="10800000">
              <a:off x="-79178" y="463831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16"/>
            <p:cNvSpPr/>
            <p:nvPr/>
          </p:nvSpPr>
          <p:spPr>
            <a:xfrm rot="10800000">
              <a:off x="192473" y="492637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16"/>
            <p:cNvSpPr/>
            <p:nvPr/>
          </p:nvSpPr>
          <p:spPr>
            <a:xfrm rot="10800000">
              <a:off x="-79178" y="492637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16"/>
            <p:cNvSpPr/>
            <p:nvPr/>
          </p:nvSpPr>
          <p:spPr>
            <a:xfrm rot="10800000">
              <a:off x="735773" y="463489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16"/>
            <p:cNvSpPr/>
            <p:nvPr/>
          </p:nvSpPr>
          <p:spPr>
            <a:xfrm rot="10800000">
              <a:off x="464122" y="463489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16"/>
            <p:cNvSpPr/>
            <p:nvPr/>
          </p:nvSpPr>
          <p:spPr>
            <a:xfrm rot="10800000">
              <a:off x="735773" y="492294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16"/>
            <p:cNvSpPr/>
            <p:nvPr/>
          </p:nvSpPr>
          <p:spPr>
            <a:xfrm rot="10800000">
              <a:off x="464122" y="492294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16"/>
            <p:cNvSpPr/>
            <p:nvPr/>
          </p:nvSpPr>
          <p:spPr>
            <a:xfrm rot="10800000">
              <a:off x="1279073" y="463660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16"/>
            <p:cNvSpPr/>
            <p:nvPr/>
          </p:nvSpPr>
          <p:spPr>
            <a:xfrm rot="10800000">
              <a:off x="1007422" y="463660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16"/>
            <p:cNvSpPr/>
            <p:nvPr/>
          </p:nvSpPr>
          <p:spPr>
            <a:xfrm rot="10800000">
              <a:off x="1279073" y="492466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16"/>
            <p:cNvSpPr/>
            <p:nvPr/>
          </p:nvSpPr>
          <p:spPr>
            <a:xfrm rot="10800000">
              <a:off x="1007422" y="492466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16"/>
            <p:cNvSpPr/>
            <p:nvPr/>
          </p:nvSpPr>
          <p:spPr>
            <a:xfrm rot="10800000">
              <a:off x="1822373" y="463317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16"/>
            <p:cNvSpPr/>
            <p:nvPr/>
          </p:nvSpPr>
          <p:spPr>
            <a:xfrm rot="10800000">
              <a:off x="1550722" y="463317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16"/>
            <p:cNvSpPr/>
            <p:nvPr/>
          </p:nvSpPr>
          <p:spPr>
            <a:xfrm rot="10800000">
              <a:off x="1822373" y="492123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16"/>
            <p:cNvSpPr/>
            <p:nvPr/>
          </p:nvSpPr>
          <p:spPr>
            <a:xfrm rot="10800000">
              <a:off x="1550722" y="492123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16"/>
            <p:cNvSpPr/>
            <p:nvPr/>
          </p:nvSpPr>
          <p:spPr>
            <a:xfrm rot="10800000">
              <a:off x="2365673" y="463746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16"/>
            <p:cNvSpPr/>
            <p:nvPr/>
          </p:nvSpPr>
          <p:spPr>
            <a:xfrm rot="10800000">
              <a:off x="2094022" y="463746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16"/>
            <p:cNvSpPr/>
            <p:nvPr/>
          </p:nvSpPr>
          <p:spPr>
            <a:xfrm rot="10800000">
              <a:off x="2365673" y="492552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16"/>
            <p:cNvSpPr/>
            <p:nvPr/>
          </p:nvSpPr>
          <p:spPr>
            <a:xfrm rot="10800000">
              <a:off x="2094022" y="492552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16"/>
            <p:cNvSpPr/>
            <p:nvPr/>
          </p:nvSpPr>
          <p:spPr>
            <a:xfrm rot="10800000">
              <a:off x="2908973" y="463404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16"/>
            <p:cNvSpPr/>
            <p:nvPr/>
          </p:nvSpPr>
          <p:spPr>
            <a:xfrm rot="10800000">
              <a:off x="2637322" y="463404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16"/>
            <p:cNvSpPr/>
            <p:nvPr/>
          </p:nvSpPr>
          <p:spPr>
            <a:xfrm rot="10800000">
              <a:off x="2908973" y="492209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16"/>
            <p:cNvSpPr/>
            <p:nvPr/>
          </p:nvSpPr>
          <p:spPr>
            <a:xfrm rot="10800000">
              <a:off x="2637322" y="492209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16"/>
            <p:cNvSpPr/>
            <p:nvPr/>
          </p:nvSpPr>
          <p:spPr>
            <a:xfrm rot="10800000">
              <a:off x="3452273" y="463575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16"/>
            <p:cNvSpPr/>
            <p:nvPr/>
          </p:nvSpPr>
          <p:spPr>
            <a:xfrm rot="10800000">
              <a:off x="3180622" y="463575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16"/>
            <p:cNvSpPr/>
            <p:nvPr/>
          </p:nvSpPr>
          <p:spPr>
            <a:xfrm rot="10800000">
              <a:off x="3452273" y="492381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16"/>
            <p:cNvSpPr/>
            <p:nvPr/>
          </p:nvSpPr>
          <p:spPr>
            <a:xfrm rot="10800000">
              <a:off x="3180622" y="492381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16"/>
            <p:cNvSpPr/>
            <p:nvPr/>
          </p:nvSpPr>
          <p:spPr>
            <a:xfrm rot="10800000">
              <a:off x="3995573" y="463232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16"/>
            <p:cNvSpPr/>
            <p:nvPr/>
          </p:nvSpPr>
          <p:spPr>
            <a:xfrm rot="10800000">
              <a:off x="3723922" y="463232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16"/>
            <p:cNvSpPr/>
            <p:nvPr/>
          </p:nvSpPr>
          <p:spPr>
            <a:xfrm rot="10800000">
              <a:off x="3995573" y="492038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6"/>
            <p:cNvSpPr/>
            <p:nvPr/>
          </p:nvSpPr>
          <p:spPr>
            <a:xfrm rot="10800000">
              <a:off x="3723922" y="492038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0" name="Google Shape;450;p16"/>
          <p:cNvSpPr/>
          <p:nvPr/>
        </p:nvSpPr>
        <p:spPr>
          <a:xfrm>
            <a:off x="7581005" y="723350"/>
            <a:ext cx="1563000" cy="2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" name="Google Shape;451;p16"/>
          <p:cNvSpPr/>
          <p:nvPr/>
        </p:nvSpPr>
        <p:spPr>
          <a:xfrm rot="2700000">
            <a:off x="6837897" y="710929"/>
            <a:ext cx="236739" cy="236739"/>
          </a:xfrm>
          <a:prstGeom prst="plus">
            <a:avLst>
              <a:gd name="adj" fmla="val 35578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16"/>
          <p:cNvSpPr/>
          <p:nvPr/>
        </p:nvSpPr>
        <p:spPr>
          <a:xfrm rot="2700000">
            <a:off x="7130006" y="710929"/>
            <a:ext cx="236739" cy="236739"/>
          </a:xfrm>
          <a:prstGeom prst="plus">
            <a:avLst>
              <a:gd name="adj" fmla="val 35578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17"/>
          <p:cNvSpPr txBox="1">
            <a:spLocks noGrp="1"/>
          </p:cNvSpPr>
          <p:nvPr>
            <p:ph type="title"/>
          </p:nvPr>
        </p:nvSpPr>
        <p:spPr>
          <a:xfrm>
            <a:off x="720000" y="570550"/>
            <a:ext cx="4071900" cy="57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sz="3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55" name="Google Shape;455;p17"/>
          <p:cNvSpPr/>
          <p:nvPr/>
        </p:nvSpPr>
        <p:spPr>
          <a:xfrm>
            <a:off x="1353175" y="3386500"/>
            <a:ext cx="2874600" cy="1842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17"/>
          <p:cNvSpPr/>
          <p:nvPr/>
        </p:nvSpPr>
        <p:spPr>
          <a:xfrm rot="5400000">
            <a:off x="-182366" y="4262568"/>
            <a:ext cx="1563000" cy="211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17"/>
          <p:cNvSpPr/>
          <p:nvPr/>
        </p:nvSpPr>
        <p:spPr>
          <a:xfrm rot="8100000">
            <a:off x="480716" y="2843860"/>
            <a:ext cx="236739" cy="236739"/>
          </a:xfrm>
          <a:prstGeom prst="plus">
            <a:avLst>
              <a:gd name="adj" fmla="val 355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17"/>
          <p:cNvSpPr/>
          <p:nvPr/>
        </p:nvSpPr>
        <p:spPr>
          <a:xfrm rot="8100000">
            <a:off x="480716" y="3135969"/>
            <a:ext cx="236739" cy="236739"/>
          </a:xfrm>
          <a:prstGeom prst="plus">
            <a:avLst>
              <a:gd name="adj" fmla="val 355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17"/>
          <p:cNvSpPr/>
          <p:nvPr/>
        </p:nvSpPr>
        <p:spPr>
          <a:xfrm rot="-5400000">
            <a:off x="7750137" y="675604"/>
            <a:ext cx="1563000" cy="2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17"/>
          <p:cNvSpPr/>
          <p:nvPr/>
        </p:nvSpPr>
        <p:spPr>
          <a:xfrm rot="-2700000">
            <a:off x="8413316" y="2069373"/>
            <a:ext cx="236739" cy="236739"/>
          </a:xfrm>
          <a:prstGeom prst="plus">
            <a:avLst>
              <a:gd name="adj" fmla="val 35578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17"/>
          <p:cNvSpPr/>
          <p:nvPr/>
        </p:nvSpPr>
        <p:spPr>
          <a:xfrm rot="-2700000">
            <a:off x="8413316" y="1777264"/>
            <a:ext cx="236739" cy="236739"/>
          </a:xfrm>
          <a:prstGeom prst="plus">
            <a:avLst>
              <a:gd name="adj" fmla="val 35578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17"/>
          <p:cNvSpPr/>
          <p:nvPr/>
        </p:nvSpPr>
        <p:spPr>
          <a:xfrm>
            <a:off x="4915950" y="3386500"/>
            <a:ext cx="2874600" cy="1842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27"/>
          <p:cNvSpPr/>
          <p:nvPr/>
        </p:nvSpPr>
        <p:spPr>
          <a:xfrm rot="5400000">
            <a:off x="-383312" y="807450"/>
            <a:ext cx="1904100" cy="289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" name="Google Shape;622;p27"/>
          <p:cNvSpPr/>
          <p:nvPr/>
        </p:nvSpPr>
        <p:spPr>
          <a:xfrm rot="8100000">
            <a:off x="417164" y="2095270"/>
            <a:ext cx="303773" cy="303773"/>
          </a:xfrm>
          <a:prstGeom prst="plus">
            <a:avLst>
              <a:gd name="adj" fmla="val 35578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3" name="Google Shape;623;p27"/>
          <p:cNvSpPr/>
          <p:nvPr/>
        </p:nvSpPr>
        <p:spPr>
          <a:xfrm rot="8100000">
            <a:off x="417164" y="2493027"/>
            <a:ext cx="303773" cy="303773"/>
          </a:xfrm>
          <a:prstGeom prst="plus">
            <a:avLst>
              <a:gd name="adj" fmla="val 35578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4" name="Google Shape;624;p27"/>
          <p:cNvSpPr/>
          <p:nvPr/>
        </p:nvSpPr>
        <p:spPr>
          <a:xfrm rot="5400000">
            <a:off x="7622588" y="807450"/>
            <a:ext cx="1904100" cy="289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5" name="Google Shape;625;p27"/>
          <p:cNvSpPr/>
          <p:nvPr/>
        </p:nvSpPr>
        <p:spPr>
          <a:xfrm rot="8100000">
            <a:off x="8423064" y="2095270"/>
            <a:ext cx="303773" cy="303773"/>
          </a:xfrm>
          <a:prstGeom prst="plus">
            <a:avLst>
              <a:gd name="adj" fmla="val 355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6" name="Google Shape;626;p27"/>
          <p:cNvSpPr/>
          <p:nvPr/>
        </p:nvSpPr>
        <p:spPr>
          <a:xfrm rot="8100000">
            <a:off x="8423064" y="2493027"/>
            <a:ext cx="303773" cy="303773"/>
          </a:xfrm>
          <a:prstGeom prst="plus">
            <a:avLst>
              <a:gd name="adj" fmla="val 355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7" name="Google Shape;627;p27"/>
          <p:cNvGrpSpPr/>
          <p:nvPr/>
        </p:nvGrpSpPr>
        <p:grpSpPr>
          <a:xfrm>
            <a:off x="2480622" y="4633877"/>
            <a:ext cx="4182751" cy="402045"/>
            <a:chOff x="-79178" y="4632327"/>
            <a:chExt cx="4182751" cy="402045"/>
          </a:xfrm>
        </p:grpSpPr>
        <p:sp>
          <p:nvSpPr>
            <p:cNvPr id="628" name="Google Shape;628;p27"/>
            <p:cNvSpPr/>
            <p:nvPr/>
          </p:nvSpPr>
          <p:spPr>
            <a:xfrm rot="10800000">
              <a:off x="192473" y="463831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7"/>
            <p:cNvSpPr/>
            <p:nvPr/>
          </p:nvSpPr>
          <p:spPr>
            <a:xfrm rot="10800000">
              <a:off x="-79178" y="463831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7"/>
            <p:cNvSpPr/>
            <p:nvPr/>
          </p:nvSpPr>
          <p:spPr>
            <a:xfrm rot="10800000">
              <a:off x="192473" y="4926373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7"/>
            <p:cNvSpPr/>
            <p:nvPr/>
          </p:nvSpPr>
          <p:spPr>
            <a:xfrm rot="10800000">
              <a:off x="-79178" y="4926373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7"/>
            <p:cNvSpPr/>
            <p:nvPr/>
          </p:nvSpPr>
          <p:spPr>
            <a:xfrm rot="10800000">
              <a:off x="735773" y="463489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7"/>
            <p:cNvSpPr/>
            <p:nvPr/>
          </p:nvSpPr>
          <p:spPr>
            <a:xfrm rot="10800000">
              <a:off x="464122" y="463489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7"/>
            <p:cNvSpPr/>
            <p:nvPr/>
          </p:nvSpPr>
          <p:spPr>
            <a:xfrm rot="10800000">
              <a:off x="735773" y="4922948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7"/>
            <p:cNvSpPr/>
            <p:nvPr/>
          </p:nvSpPr>
          <p:spPr>
            <a:xfrm rot="10800000">
              <a:off x="464122" y="4922948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7"/>
            <p:cNvSpPr/>
            <p:nvPr/>
          </p:nvSpPr>
          <p:spPr>
            <a:xfrm rot="10800000">
              <a:off x="1279073" y="4636602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27"/>
            <p:cNvSpPr/>
            <p:nvPr/>
          </p:nvSpPr>
          <p:spPr>
            <a:xfrm rot="10800000">
              <a:off x="1007422" y="4636602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7"/>
            <p:cNvSpPr/>
            <p:nvPr/>
          </p:nvSpPr>
          <p:spPr>
            <a:xfrm rot="10800000">
              <a:off x="1279073" y="492466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7"/>
            <p:cNvSpPr/>
            <p:nvPr/>
          </p:nvSpPr>
          <p:spPr>
            <a:xfrm rot="10800000">
              <a:off x="1007422" y="492466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7"/>
            <p:cNvSpPr/>
            <p:nvPr/>
          </p:nvSpPr>
          <p:spPr>
            <a:xfrm rot="10800000">
              <a:off x="1822373" y="4633177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27"/>
            <p:cNvSpPr/>
            <p:nvPr/>
          </p:nvSpPr>
          <p:spPr>
            <a:xfrm rot="10800000">
              <a:off x="1550722" y="4633177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27"/>
            <p:cNvSpPr/>
            <p:nvPr/>
          </p:nvSpPr>
          <p:spPr>
            <a:xfrm rot="10800000">
              <a:off x="1822373" y="492123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27"/>
            <p:cNvSpPr/>
            <p:nvPr/>
          </p:nvSpPr>
          <p:spPr>
            <a:xfrm rot="10800000">
              <a:off x="1550722" y="492123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7"/>
            <p:cNvSpPr/>
            <p:nvPr/>
          </p:nvSpPr>
          <p:spPr>
            <a:xfrm rot="10800000">
              <a:off x="2365673" y="463746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27"/>
            <p:cNvSpPr/>
            <p:nvPr/>
          </p:nvSpPr>
          <p:spPr>
            <a:xfrm rot="10800000">
              <a:off x="2094022" y="463746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7"/>
            <p:cNvSpPr/>
            <p:nvPr/>
          </p:nvSpPr>
          <p:spPr>
            <a:xfrm rot="10800000">
              <a:off x="2365673" y="4925523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7"/>
            <p:cNvSpPr/>
            <p:nvPr/>
          </p:nvSpPr>
          <p:spPr>
            <a:xfrm rot="10800000">
              <a:off x="2094022" y="4925523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7"/>
            <p:cNvSpPr/>
            <p:nvPr/>
          </p:nvSpPr>
          <p:spPr>
            <a:xfrm rot="10800000">
              <a:off x="2908973" y="463404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7"/>
            <p:cNvSpPr/>
            <p:nvPr/>
          </p:nvSpPr>
          <p:spPr>
            <a:xfrm rot="10800000">
              <a:off x="2637322" y="463404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7"/>
            <p:cNvSpPr/>
            <p:nvPr/>
          </p:nvSpPr>
          <p:spPr>
            <a:xfrm rot="10800000">
              <a:off x="2908973" y="4922098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7"/>
            <p:cNvSpPr/>
            <p:nvPr/>
          </p:nvSpPr>
          <p:spPr>
            <a:xfrm rot="10800000">
              <a:off x="2637322" y="4922098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7"/>
            <p:cNvSpPr/>
            <p:nvPr/>
          </p:nvSpPr>
          <p:spPr>
            <a:xfrm rot="10800000">
              <a:off x="3452273" y="4635752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7"/>
            <p:cNvSpPr/>
            <p:nvPr/>
          </p:nvSpPr>
          <p:spPr>
            <a:xfrm rot="10800000">
              <a:off x="3180622" y="4635752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7"/>
            <p:cNvSpPr/>
            <p:nvPr/>
          </p:nvSpPr>
          <p:spPr>
            <a:xfrm rot="10800000">
              <a:off x="3452273" y="492381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7"/>
            <p:cNvSpPr/>
            <p:nvPr/>
          </p:nvSpPr>
          <p:spPr>
            <a:xfrm rot="10800000">
              <a:off x="3180622" y="492381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27"/>
            <p:cNvSpPr/>
            <p:nvPr/>
          </p:nvSpPr>
          <p:spPr>
            <a:xfrm rot="10800000">
              <a:off x="3995573" y="4632327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27"/>
            <p:cNvSpPr/>
            <p:nvPr/>
          </p:nvSpPr>
          <p:spPr>
            <a:xfrm rot="10800000">
              <a:off x="3723922" y="4632327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7"/>
            <p:cNvSpPr/>
            <p:nvPr/>
          </p:nvSpPr>
          <p:spPr>
            <a:xfrm rot="10800000">
              <a:off x="3995573" y="492038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7"/>
            <p:cNvSpPr/>
            <p:nvPr/>
          </p:nvSpPr>
          <p:spPr>
            <a:xfrm rot="10800000">
              <a:off x="3723922" y="492038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70550"/>
            <a:ext cx="7704000" cy="5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sz="3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681225"/>
            <a:ext cx="7704000" cy="288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5" r:id="rId4"/>
    <p:sldLayoutId id="2147483658" r:id="rId5"/>
    <p:sldLayoutId id="2147483657" r:id="rId6"/>
    <p:sldLayoutId id="2147483662" r:id="rId7"/>
    <p:sldLayoutId id="2147483663" r:id="rId8"/>
    <p:sldLayoutId id="2147483673" r:id="rId9"/>
    <p:sldLayoutId id="2147483674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p31"/>
          <p:cNvSpPr txBox="1">
            <a:spLocks noGrp="1"/>
          </p:cNvSpPr>
          <p:nvPr>
            <p:ph type="ctrTitle"/>
          </p:nvPr>
        </p:nvSpPr>
        <p:spPr>
          <a:xfrm>
            <a:off x="1785350" y="1445950"/>
            <a:ext cx="5573400" cy="19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PUB TEMPERATURE MONITORING</a:t>
            </a:r>
            <a:endParaRPr sz="4800"/>
          </a:p>
        </p:txBody>
      </p:sp>
      <p:sp>
        <p:nvSpPr>
          <p:cNvPr id="707" name="Google Shape;707;p31"/>
          <p:cNvSpPr txBox="1">
            <a:spLocks noGrp="1"/>
          </p:cNvSpPr>
          <p:nvPr>
            <p:ph type="subTitle" idx="1"/>
          </p:nvPr>
        </p:nvSpPr>
        <p:spPr>
          <a:xfrm>
            <a:off x="1905775" y="3489900"/>
            <a:ext cx="5332500" cy="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buClr>
                <a:schemeClr val="dk1"/>
              </a:buClr>
              <a:buSzPts val="1100"/>
            </a:pPr>
            <a:r>
              <a:rPr lang="it-IT"/>
              <a:t>Davide Rendina              830730</a:t>
            </a:r>
            <a:br>
              <a:rPr lang="it-IT"/>
            </a:br>
            <a:r>
              <a:rPr lang="it-IT"/>
              <a:t>Andrei Gabriel </a:t>
            </a:r>
            <a:r>
              <a:rPr lang="it-IT" err="1"/>
              <a:t>Taraboi</a:t>
            </a:r>
            <a:r>
              <a:rPr lang="it-IT"/>
              <a:t>  829904</a:t>
            </a:r>
            <a:endParaRPr lang="en-US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1C48375-1C84-4E01-B6DE-459C1B5C0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Dimostrazione</a:t>
            </a:r>
          </a:p>
        </p:txBody>
      </p:sp>
      <p:pic>
        <p:nvPicPr>
          <p:cNvPr id="4" name="prima_parte">
            <a:hlinkClick r:id="" action="ppaction://media"/>
            <a:extLst>
              <a:ext uri="{FF2B5EF4-FFF2-40B4-BE49-F238E27FC236}">
                <a16:creationId xmlns:a16="http://schemas.microsoft.com/office/drawing/2014/main" id="{ADF1D65A-77D4-4C22-A96E-438C00ED270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85115" y="1327007"/>
            <a:ext cx="6573769" cy="3697745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52EB700A-26A8-4A72-8FC1-02B07BCF1388}"/>
              </a:ext>
            </a:extLst>
          </p:cNvPr>
          <p:cNvSpPr txBox="1"/>
          <p:nvPr/>
        </p:nvSpPr>
        <p:spPr>
          <a:xfrm>
            <a:off x="8776592" y="4861318"/>
            <a:ext cx="3674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>
                <a:solidFill>
                  <a:schemeClr val="accent5"/>
                </a:solidFill>
                <a:latin typeface="Monserrat"/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088287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5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1">
            <a:extLst>
              <a:ext uri="{FF2B5EF4-FFF2-40B4-BE49-F238E27FC236}">
                <a16:creationId xmlns:a16="http://schemas.microsoft.com/office/drawing/2014/main" id="{EC5B1BF5-2E69-415F-A3C2-E18CB8C5B5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570550"/>
            <a:ext cx="4997400" cy="570600"/>
          </a:xfrm>
        </p:spPr>
        <p:txBody>
          <a:bodyPr/>
          <a:lstStyle/>
          <a:p>
            <a:r>
              <a:rPr lang="it-IT"/>
              <a:t>Dimostrazione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0E0C92DC-82F8-48EE-94B6-EC9E514F5B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5138" y="1327007"/>
            <a:ext cx="6513719" cy="3663967"/>
          </a:xfrm>
          <a:prstGeom prst="rect">
            <a:avLst/>
          </a:prstGeom>
        </p:spPr>
      </p:pic>
      <p:sp>
        <p:nvSpPr>
          <p:cNvPr id="7" name="Rettangolo 6">
            <a:extLst>
              <a:ext uri="{FF2B5EF4-FFF2-40B4-BE49-F238E27FC236}">
                <a16:creationId xmlns:a16="http://schemas.microsoft.com/office/drawing/2014/main" id="{A3CDDE35-6765-4F79-87A1-CD304B825480}"/>
              </a:ext>
            </a:extLst>
          </p:cNvPr>
          <p:cNvSpPr/>
          <p:nvPr/>
        </p:nvSpPr>
        <p:spPr>
          <a:xfrm>
            <a:off x="1583531" y="4417219"/>
            <a:ext cx="1500188" cy="395289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23B72C02-E057-48D6-966B-8BA5C9369A36}"/>
              </a:ext>
            </a:extLst>
          </p:cNvPr>
          <p:cNvSpPr/>
          <p:nvPr/>
        </p:nvSpPr>
        <p:spPr>
          <a:xfrm>
            <a:off x="6730253" y="1627094"/>
            <a:ext cx="564776" cy="154641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00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DCA99CC1-3268-4C57-B72B-69DFB3B77267}"/>
              </a:ext>
            </a:extLst>
          </p:cNvPr>
          <p:cNvSpPr txBox="1"/>
          <p:nvPr/>
        </p:nvSpPr>
        <p:spPr>
          <a:xfrm>
            <a:off x="8776592" y="4861318"/>
            <a:ext cx="3674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>
                <a:solidFill>
                  <a:schemeClr val="accent5"/>
                </a:solidFill>
                <a:latin typeface="Monserrat"/>
              </a:rPr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37682265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1">
            <a:extLst>
              <a:ext uri="{FF2B5EF4-FFF2-40B4-BE49-F238E27FC236}">
                <a16:creationId xmlns:a16="http://schemas.microsoft.com/office/drawing/2014/main" id="{EC5B1BF5-2E69-415F-A3C2-E18CB8C5B5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570550"/>
            <a:ext cx="4997400" cy="570600"/>
          </a:xfrm>
        </p:spPr>
        <p:txBody>
          <a:bodyPr/>
          <a:lstStyle/>
          <a:p>
            <a:r>
              <a:rPr lang="it-IT"/>
              <a:t>Dimostrazione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18D8E5F4-8EDA-4C0F-86BD-E9E3075B3B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5140" y="1327006"/>
            <a:ext cx="6513719" cy="3663967"/>
          </a:xfrm>
          <a:prstGeom prst="rect">
            <a:avLst/>
          </a:prstGeom>
        </p:spPr>
      </p:pic>
      <p:sp>
        <p:nvSpPr>
          <p:cNvPr id="5" name="Rettangolo 4">
            <a:extLst>
              <a:ext uri="{FF2B5EF4-FFF2-40B4-BE49-F238E27FC236}">
                <a16:creationId xmlns:a16="http://schemas.microsoft.com/office/drawing/2014/main" id="{BF523FB8-3A9E-43BA-AFFE-4D3D1A123EA4}"/>
              </a:ext>
            </a:extLst>
          </p:cNvPr>
          <p:cNvSpPr/>
          <p:nvPr/>
        </p:nvSpPr>
        <p:spPr>
          <a:xfrm>
            <a:off x="6730253" y="1627094"/>
            <a:ext cx="564776" cy="154641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000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C89C274B-C223-475F-BA59-3ECC6D567AF5}"/>
              </a:ext>
            </a:extLst>
          </p:cNvPr>
          <p:cNvSpPr/>
          <p:nvPr/>
        </p:nvSpPr>
        <p:spPr>
          <a:xfrm>
            <a:off x="1583531" y="4417219"/>
            <a:ext cx="1500188" cy="395289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867AEB34-C7CF-4DE4-9B93-C3FAFF7B211A}"/>
              </a:ext>
            </a:extLst>
          </p:cNvPr>
          <p:cNvSpPr txBox="1"/>
          <p:nvPr/>
        </p:nvSpPr>
        <p:spPr>
          <a:xfrm>
            <a:off x="8776592" y="4861318"/>
            <a:ext cx="3674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>
                <a:solidFill>
                  <a:schemeClr val="accent5"/>
                </a:solidFill>
                <a:latin typeface="Monserrat"/>
              </a:rPr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31731536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1">
            <a:extLst>
              <a:ext uri="{FF2B5EF4-FFF2-40B4-BE49-F238E27FC236}">
                <a16:creationId xmlns:a16="http://schemas.microsoft.com/office/drawing/2014/main" id="{EC5B1BF5-2E69-415F-A3C2-E18CB8C5B5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570550"/>
            <a:ext cx="4997400" cy="570600"/>
          </a:xfrm>
        </p:spPr>
        <p:txBody>
          <a:bodyPr/>
          <a:lstStyle/>
          <a:p>
            <a:r>
              <a:rPr lang="it-IT"/>
              <a:t>Dimostrazione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600791F8-AAA6-4869-A5B6-4559FA8CA9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5140" y="1332901"/>
            <a:ext cx="6513720" cy="3663967"/>
          </a:xfrm>
          <a:prstGeom prst="rect">
            <a:avLst/>
          </a:prstGeom>
        </p:spPr>
      </p:pic>
      <p:sp>
        <p:nvSpPr>
          <p:cNvPr id="6" name="Rettangolo 5">
            <a:extLst>
              <a:ext uri="{FF2B5EF4-FFF2-40B4-BE49-F238E27FC236}">
                <a16:creationId xmlns:a16="http://schemas.microsoft.com/office/drawing/2014/main" id="{92140384-AF82-4F63-8683-2893941167D9}"/>
              </a:ext>
            </a:extLst>
          </p:cNvPr>
          <p:cNvSpPr/>
          <p:nvPr/>
        </p:nvSpPr>
        <p:spPr>
          <a:xfrm>
            <a:off x="6730253" y="1627094"/>
            <a:ext cx="564776" cy="154641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000"/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2EDB0DB9-21C7-47B9-8217-8C80E578420E}"/>
              </a:ext>
            </a:extLst>
          </p:cNvPr>
          <p:cNvSpPr/>
          <p:nvPr/>
        </p:nvSpPr>
        <p:spPr>
          <a:xfrm>
            <a:off x="1597025" y="4572950"/>
            <a:ext cx="841375" cy="239558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CEEA22BF-3A14-49B4-9C4E-652CC37CBF63}"/>
              </a:ext>
            </a:extLst>
          </p:cNvPr>
          <p:cNvSpPr/>
          <p:nvPr/>
        </p:nvSpPr>
        <p:spPr>
          <a:xfrm>
            <a:off x="3559175" y="1905950"/>
            <a:ext cx="765175" cy="316550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9BA21D87-5248-4CF6-B2C5-1B26A7A77E59}"/>
              </a:ext>
            </a:extLst>
          </p:cNvPr>
          <p:cNvSpPr/>
          <p:nvPr/>
        </p:nvSpPr>
        <p:spPr>
          <a:xfrm>
            <a:off x="4543425" y="2451971"/>
            <a:ext cx="841375" cy="239558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2980B597-7FF0-4B75-BE51-ADE39FD76570}"/>
              </a:ext>
            </a:extLst>
          </p:cNvPr>
          <p:cNvSpPr/>
          <p:nvPr/>
        </p:nvSpPr>
        <p:spPr>
          <a:xfrm>
            <a:off x="7295029" y="1627094"/>
            <a:ext cx="436096" cy="154641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00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8BA778A6-4E93-48AF-99C8-ECD6A4E8E278}"/>
              </a:ext>
            </a:extLst>
          </p:cNvPr>
          <p:cNvSpPr txBox="1"/>
          <p:nvPr/>
        </p:nvSpPr>
        <p:spPr>
          <a:xfrm>
            <a:off x="8776592" y="4861318"/>
            <a:ext cx="3674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>
                <a:solidFill>
                  <a:schemeClr val="accent5"/>
                </a:solidFill>
                <a:latin typeface="Monserrat"/>
              </a:rPr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25771516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1">
            <a:extLst>
              <a:ext uri="{FF2B5EF4-FFF2-40B4-BE49-F238E27FC236}">
                <a16:creationId xmlns:a16="http://schemas.microsoft.com/office/drawing/2014/main" id="{EC5B1BF5-2E69-415F-A3C2-E18CB8C5B5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570550"/>
            <a:ext cx="4997400" cy="570600"/>
          </a:xfrm>
        </p:spPr>
        <p:txBody>
          <a:bodyPr/>
          <a:lstStyle/>
          <a:p>
            <a:r>
              <a:rPr lang="it-IT"/>
              <a:t>Dimostrazione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63E7BE3E-8881-4BF0-90EA-1E691E25F5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5139" y="1332900"/>
            <a:ext cx="6513721" cy="3663968"/>
          </a:xfrm>
          <a:prstGeom prst="rect">
            <a:avLst/>
          </a:prstGeom>
        </p:spPr>
      </p:pic>
      <p:sp>
        <p:nvSpPr>
          <p:cNvPr id="9" name="Rettangolo 8">
            <a:extLst>
              <a:ext uri="{FF2B5EF4-FFF2-40B4-BE49-F238E27FC236}">
                <a16:creationId xmlns:a16="http://schemas.microsoft.com/office/drawing/2014/main" id="{CBCA354E-920E-4435-82FF-99EF2954258A}"/>
              </a:ext>
            </a:extLst>
          </p:cNvPr>
          <p:cNvSpPr/>
          <p:nvPr/>
        </p:nvSpPr>
        <p:spPr>
          <a:xfrm>
            <a:off x="6744541" y="1627094"/>
            <a:ext cx="564776" cy="154641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000"/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AC71ECE2-A5B6-4E7C-B519-32DB13262F4A}"/>
              </a:ext>
            </a:extLst>
          </p:cNvPr>
          <p:cNvSpPr/>
          <p:nvPr/>
        </p:nvSpPr>
        <p:spPr>
          <a:xfrm>
            <a:off x="3559175" y="1905950"/>
            <a:ext cx="765175" cy="316550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3AB78792-861B-41C4-B242-E6F4EBDF810E}"/>
              </a:ext>
            </a:extLst>
          </p:cNvPr>
          <p:cNvSpPr/>
          <p:nvPr/>
        </p:nvSpPr>
        <p:spPr>
          <a:xfrm>
            <a:off x="1597025" y="4572950"/>
            <a:ext cx="841375" cy="239558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22E2FBA0-BBFC-4FAF-9679-2D1C624EBCC4}"/>
              </a:ext>
            </a:extLst>
          </p:cNvPr>
          <p:cNvSpPr txBox="1"/>
          <p:nvPr/>
        </p:nvSpPr>
        <p:spPr>
          <a:xfrm>
            <a:off x="8776592" y="4861318"/>
            <a:ext cx="3674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>
                <a:solidFill>
                  <a:schemeClr val="accent5"/>
                </a:solidFill>
                <a:latin typeface="Monserrat"/>
              </a:rPr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24143699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1C48375-1C84-4E01-B6DE-459C1B5C0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Dimostrazione</a:t>
            </a:r>
          </a:p>
        </p:txBody>
      </p:sp>
      <p:pic>
        <p:nvPicPr>
          <p:cNvPr id="5" name="seconda_parte">
            <a:hlinkClick r:id="" action="ppaction://media"/>
            <a:extLst>
              <a:ext uri="{FF2B5EF4-FFF2-40B4-BE49-F238E27FC236}">
                <a16:creationId xmlns:a16="http://schemas.microsoft.com/office/drawing/2014/main" id="{FAC9E91C-2A3F-42C8-9D0D-0C327AA1448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85115" y="1328306"/>
            <a:ext cx="6573769" cy="3697745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DEC2D187-CEAF-41A6-AF60-B95CD7E2A5B2}"/>
              </a:ext>
            </a:extLst>
          </p:cNvPr>
          <p:cNvSpPr txBox="1"/>
          <p:nvPr/>
        </p:nvSpPr>
        <p:spPr>
          <a:xfrm>
            <a:off x="8776592" y="4861318"/>
            <a:ext cx="3674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>
                <a:solidFill>
                  <a:schemeClr val="accent5"/>
                </a:solidFill>
                <a:latin typeface="Monserrat"/>
              </a:rPr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2022647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55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2" name="Google Shape;2742;p52"/>
          <p:cNvSpPr txBox="1">
            <a:spLocks noGrp="1"/>
          </p:cNvSpPr>
          <p:nvPr>
            <p:ph type="title" idx="6"/>
          </p:nvPr>
        </p:nvSpPr>
        <p:spPr>
          <a:xfrm>
            <a:off x="720000" y="570550"/>
            <a:ext cx="2727900" cy="57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Conclusioni</a:t>
            </a:r>
            <a:endParaRPr/>
          </a:p>
        </p:txBody>
      </p:sp>
      <p:sp>
        <p:nvSpPr>
          <p:cNvPr id="2743" name="Google Shape;2743;p52"/>
          <p:cNvSpPr txBox="1">
            <a:spLocks noGrp="1"/>
          </p:cNvSpPr>
          <p:nvPr>
            <p:ph type="subTitle" idx="1"/>
          </p:nvPr>
        </p:nvSpPr>
        <p:spPr>
          <a:xfrm>
            <a:off x="3007475" y="1572900"/>
            <a:ext cx="23946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Devices</a:t>
            </a:r>
            <a:endParaRPr/>
          </a:p>
        </p:txBody>
      </p:sp>
      <p:sp>
        <p:nvSpPr>
          <p:cNvPr id="2744" name="Google Shape;2744;p52"/>
          <p:cNvSpPr txBox="1">
            <a:spLocks noGrp="1"/>
          </p:cNvSpPr>
          <p:nvPr>
            <p:ph type="subTitle" idx="2"/>
          </p:nvPr>
        </p:nvSpPr>
        <p:spPr>
          <a:xfrm>
            <a:off x="3007475" y="1916747"/>
            <a:ext cx="4130400" cy="7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Utilizzo di un NodeMCU per ogni device, in modo da togliere la simulazione degli stessi. </a:t>
            </a:r>
            <a:endParaRPr/>
          </a:p>
        </p:txBody>
      </p:sp>
      <p:sp>
        <p:nvSpPr>
          <p:cNvPr id="2745" name="Google Shape;2745;p52"/>
          <p:cNvSpPr txBox="1">
            <a:spLocks noGrp="1"/>
          </p:cNvSpPr>
          <p:nvPr>
            <p:ph type="title"/>
          </p:nvPr>
        </p:nvSpPr>
        <p:spPr>
          <a:xfrm>
            <a:off x="1889372" y="1572900"/>
            <a:ext cx="996600" cy="130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746" name="Google Shape;2746;p52"/>
          <p:cNvSpPr txBox="1">
            <a:spLocks noGrp="1"/>
          </p:cNvSpPr>
          <p:nvPr>
            <p:ph type="subTitle" idx="3"/>
          </p:nvPr>
        </p:nvSpPr>
        <p:spPr>
          <a:xfrm>
            <a:off x="3007474" y="3262850"/>
            <a:ext cx="2950413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Risparmio energetico</a:t>
            </a:r>
            <a:endParaRPr/>
          </a:p>
        </p:txBody>
      </p:sp>
      <p:sp>
        <p:nvSpPr>
          <p:cNvPr id="2747" name="Google Shape;2747;p52"/>
          <p:cNvSpPr txBox="1">
            <a:spLocks noGrp="1"/>
          </p:cNvSpPr>
          <p:nvPr>
            <p:ph type="subTitle" idx="4"/>
          </p:nvPr>
        </p:nvSpPr>
        <p:spPr>
          <a:xfrm>
            <a:off x="3007475" y="3605800"/>
            <a:ext cx="4130400" cy="7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Adottare tecniche di deep </a:t>
            </a:r>
            <a:r>
              <a:rPr lang="it-IT" err="1"/>
              <a:t>sleep</a:t>
            </a:r>
            <a:r>
              <a:rPr lang="it-IT"/>
              <a:t> anche per i due dispositivi per cui non è stato possibile farlo </a:t>
            </a:r>
            <a:r>
              <a:rPr lang="it-IT" i="1"/>
              <a:t>(</a:t>
            </a:r>
            <a:r>
              <a:rPr lang="it-IT" i="1" err="1"/>
              <a:t>alert</a:t>
            </a:r>
            <a:r>
              <a:rPr lang="it-IT" i="1"/>
              <a:t> device </a:t>
            </a:r>
            <a:r>
              <a:rPr lang="it-IT"/>
              <a:t>e </a:t>
            </a:r>
            <a:r>
              <a:rPr lang="it-IT" i="1"/>
              <a:t>tilt </a:t>
            </a:r>
            <a:r>
              <a:rPr lang="it-IT" i="1" err="1"/>
              <a:t>sensor</a:t>
            </a:r>
            <a:r>
              <a:rPr lang="it-IT"/>
              <a:t>)</a:t>
            </a:r>
            <a:r>
              <a:rPr lang="it-IT" i="1"/>
              <a:t>.</a:t>
            </a:r>
            <a:endParaRPr i="1"/>
          </a:p>
        </p:txBody>
      </p:sp>
      <p:sp>
        <p:nvSpPr>
          <p:cNvPr id="2748" name="Google Shape;2748;p52"/>
          <p:cNvSpPr txBox="1">
            <a:spLocks noGrp="1"/>
          </p:cNvSpPr>
          <p:nvPr>
            <p:ph type="title" idx="5"/>
          </p:nvPr>
        </p:nvSpPr>
        <p:spPr>
          <a:xfrm>
            <a:off x="1889372" y="3255750"/>
            <a:ext cx="996600" cy="130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101460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0" name="Google Shape;2580;p47"/>
          <p:cNvSpPr txBox="1">
            <a:spLocks noGrp="1"/>
          </p:cNvSpPr>
          <p:nvPr>
            <p:ph type="title"/>
          </p:nvPr>
        </p:nvSpPr>
        <p:spPr>
          <a:xfrm>
            <a:off x="0" y="1664494"/>
            <a:ext cx="9144000" cy="186540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b="0"/>
              <a:t>Grazie dell’attenzione</a:t>
            </a:r>
            <a:endParaRPr sz="4400" b="0"/>
          </a:p>
        </p:txBody>
      </p:sp>
      <p:sp>
        <p:nvSpPr>
          <p:cNvPr id="2581" name="Google Shape;2581;p47"/>
          <p:cNvSpPr txBox="1">
            <a:spLocks noGrp="1"/>
          </p:cNvSpPr>
          <p:nvPr>
            <p:ph type="body" idx="1"/>
          </p:nvPr>
        </p:nvSpPr>
        <p:spPr>
          <a:xfrm>
            <a:off x="0" y="3529899"/>
            <a:ext cx="7585350" cy="6206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</a:rPr>
              <a:t>Davide Rendina 830730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</a:rPr>
              <a:t>Andrei Gabriel Taraboi </a:t>
            </a:r>
            <a:r>
              <a:rPr lang="it-IT">
                <a:solidFill>
                  <a:schemeClr val="accent6"/>
                </a:solidFill>
              </a:rPr>
              <a:t>829904</a:t>
            </a:r>
            <a:r>
              <a:rPr lang="en">
                <a:solidFill>
                  <a:schemeClr val="accent6"/>
                </a:solidFill>
              </a:rPr>
              <a:t> </a:t>
            </a:r>
            <a:endParaRPr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07177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32"/>
          <p:cNvSpPr txBox="1">
            <a:spLocks noGrp="1"/>
          </p:cNvSpPr>
          <p:nvPr>
            <p:ph type="title"/>
          </p:nvPr>
        </p:nvSpPr>
        <p:spPr>
          <a:xfrm>
            <a:off x="720000" y="570550"/>
            <a:ext cx="4997400" cy="57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Obiettivi</a:t>
            </a:r>
            <a:endParaRPr/>
          </a:p>
        </p:txBody>
      </p:sp>
      <p:sp>
        <p:nvSpPr>
          <p:cNvPr id="713" name="Google Shape;713;p32"/>
          <p:cNvSpPr txBox="1">
            <a:spLocks noGrp="1"/>
          </p:cNvSpPr>
          <p:nvPr>
            <p:ph type="body" idx="1"/>
          </p:nvPr>
        </p:nvSpPr>
        <p:spPr>
          <a:xfrm>
            <a:off x="720000" y="1560419"/>
            <a:ext cx="7704000" cy="330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1450" indent="-171450">
              <a:buFont typeface="Arial"/>
              <a:buChar char="•"/>
            </a:pPr>
            <a:r>
              <a:rPr lang="it-IT"/>
              <a:t>Realizzare un sistema che permetta la gestione dei dispositivi  di temperatura all'interno di un Bar.</a:t>
            </a:r>
          </a:p>
          <a:p>
            <a:pPr marL="171450" indent="-171450">
              <a:buFont typeface="Arial"/>
              <a:buChar char="•"/>
            </a:pPr>
            <a:r>
              <a:rPr lang="it-IT"/>
              <a:t>Eseguire un controllo sull’apertura, e chiusura, delle finestre dell'ambiente in cui ci si trova.</a:t>
            </a:r>
          </a:p>
          <a:p>
            <a:pPr marL="171450" indent="-171450">
              <a:buFont typeface="Arial"/>
              <a:buChar char="•"/>
            </a:pPr>
            <a:r>
              <a:rPr lang="it-IT"/>
              <a:t>Realizzare una smart network che permetta l'autoconfigurazione dei dispositivi che si collegano.</a:t>
            </a:r>
          </a:p>
          <a:p>
            <a:pPr marL="171450" indent="-171450">
              <a:buFont typeface="Arial"/>
              <a:buChar char="•"/>
            </a:pPr>
            <a:r>
              <a:rPr lang="it-IT"/>
              <a:t>Connettere i nodi della rete con MQTT.</a:t>
            </a:r>
          </a:p>
          <a:p>
            <a:pPr marL="171450" indent="-171450">
              <a:buFont typeface="Arial"/>
              <a:buChar char="•"/>
            </a:pPr>
            <a:r>
              <a:rPr lang="it-IT"/>
              <a:t>Utilizzare le </a:t>
            </a:r>
            <a:r>
              <a:rPr lang="it-IT" err="1"/>
              <a:t>Weather</a:t>
            </a:r>
            <a:r>
              <a:rPr lang="it-IT"/>
              <a:t> API per monitorare le previsioni meteo.</a:t>
            </a:r>
          </a:p>
          <a:p>
            <a:pPr marL="171450" indent="-171450">
              <a:buFont typeface="Arial"/>
              <a:buChar char="•"/>
            </a:pPr>
            <a:r>
              <a:rPr lang="it-IT"/>
              <a:t>Creare un'interfaccia web dinamica</a:t>
            </a:r>
          </a:p>
          <a:p>
            <a:pPr marL="171450" indent="-171450">
              <a:buFont typeface="Arial"/>
              <a:buChar char="•"/>
            </a:pPr>
            <a:r>
              <a:rPr lang="it-IT"/>
              <a:t>Costruire un sistema che offre grande dinamicità e resistenza ai fallimenti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718C808B-9D95-44AF-969C-E81DA64657BF}"/>
              </a:ext>
            </a:extLst>
          </p:cNvPr>
          <p:cNvSpPr txBox="1"/>
          <p:nvPr/>
        </p:nvSpPr>
        <p:spPr>
          <a:xfrm>
            <a:off x="8867962" y="4861319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>
                <a:solidFill>
                  <a:schemeClr val="accent5"/>
                </a:solidFill>
                <a:latin typeface="Monserrat"/>
              </a:rPr>
              <a:t>2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1C48375-1C84-4E01-B6DE-459C1B5C0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Struttura del sistema</a:t>
            </a:r>
          </a:p>
        </p:txBody>
      </p:sp>
      <p:pic>
        <p:nvPicPr>
          <p:cNvPr id="6" name="Picture 6" descr="Graphical user interface&#10;&#10;Description automatically generated">
            <a:extLst>
              <a:ext uri="{FF2B5EF4-FFF2-40B4-BE49-F238E27FC236}">
                <a16:creationId xmlns:a16="http://schemas.microsoft.com/office/drawing/2014/main" id="{BF9E88FA-FEE2-47F6-B6E3-6D6571EAA5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705" y="1140518"/>
            <a:ext cx="7454590" cy="3880012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82754136-21C8-407D-B81B-13E8C4E72ACB}"/>
              </a:ext>
            </a:extLst>
          </p:cNvPr>
          <p:cNvSpPr txBox="1"/>
          <p:nvPr/>
        </p:nvSpPr>
        <p:spPr>
          <a:xfrm>
            <a:off x="8867962" y="4861319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>
                <a:solidFill>
                  <a:schemeClr val="accent5"/>
                </a:solidFill>
                <a:latin typeface="Monserrat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8576455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1C48375-1C84-4E01-B6DE-459C1B5C0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MQTT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75093F62-85D3-4270-8ACA-81A4A9E73B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7501" y="1259173"/>
            <a:ext cx="6008998" cy="3813157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4A0DDBF7-6521-4193-A551-85A51B073F5D}"/>
              </a:ext>
            </a:extLst>
          </p:cNvPr>
          <p:cNvSpPr txBox="1"/>
          <p:nvPr/>
        </p:nvSpPr>
        <p:spPr>
          <a:xfrm>
            <a:off x="8867962" y="4861319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>
                <a:solidFill>
                  <a:schemeClr val="accent5"/>
                </a:solidFill>
                <a:latin typeface="Monserrat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6836646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1C48375-1C84-4E01-B6DE-459C1B5C0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Fase di </a:t>
            </a:r>
            <a:r>
              <a:rPr lang="it-IT" err="1"/>
              <a:t>discovery</a:t>
            </a:r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74659054-E10D-436C-A780-4AA103A94C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787" y="1406863"/>
            <a:ext cx="7612425" cy="3571812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1A5CB905-CDEA-48FA-939B-2F0737AA1249}"/>
              </a:ext>
            </a:extLst>
          </p:cNvPr>
          <p:cNvSpPr txBox="1"/>
          <p:nvPr/>
        </p:nvSpPr>
        <p:spPr>
          <a:xfrm>
            <a:off x="8867962" y="4861319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>
                <a:solidFill>
                  <a:schemeClr val="accent5"/>
                </a:solidFill>
                <a:latin typeface="Monserrat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418447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p40"/>
          <p:cNvSpPr txBox="1">
            <a:spLocks noGrp="1"/>
          </p:cNvSpPr>
          <p:nvPr>
            <p:ph type="subTitle" idx="1"/>
          </p:nvPr>
        </p:nvSpPr>
        <p:spPr>
          <a:xfrm>
            <a:off x="1387975" y="1833900"/>
            <a:ext cx="24375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Sensing station</a:t>
            </a:r>
            <a:endParaRPr/>
          </a:p>
        </p:txBody>
      </p:sp>
      <p:sp>
        <p:nvSpPr>
          <p:cNvPr id="824" name="Google Shape;824;p40"/>
          <p:cNvSpPr txBox="1">
            <a:spLocks noGrp="1"/>
          </p:cNvSpPr>
          <p:nvPr>
            <p:ph type="subTitle" idx="2"/>
          </p:nvPr>
        </p:nvSpPr>
        <p:spPr>
          <a:xfrm>
            <a:off x="1394700" y="2175825"/>
            <a:ext cx="2948700" cy="6849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350"/>
              <a:t>Deep sleep ogni 10 minuti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350"/>
              <a:t>Log sulla rete ogni 30 minuti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350"/>
              <a:t>Utilizzo EEPROM</a:t>
            </a:r>
            <a:endParaRPr sz="1350"/>
          </a:p>
        </p:txBody>
      </p:sp>
      <p:sp>
        <p:nvSpPr>
          <p:cNvPr id="825" name="Google Shape;825;p40"/>
          <p:cNvSpPr txBox="1">
            <a:spLocks noGrp="1"/>
          </p:cNvSpPr>
          <p:nvPr>
            <p:ph type="title"/>
          </p:nvPr>
        </p:nvSpPr>
        <p:spPr>
          <a:xfrm>
            <a:off x="720000" y="570550"/>
            <a:ext cx="4045800" cy="57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Risparmio energia</a:t>
            </a:r>
            <a:endParaRPr/>
          </a:p>
        </p:txBody>
      </p:sp>
      <p:sp>
        <p:nvSpPr>
          <p:cNvPr id="826" name="Google Shape;826;p40"/>
          <p:cNvSpPr txBox="1">
            <a:spLocks noGrp="1"/>
          </p:cNvSpPr>
          <p:nvPr>
            <p:ph type="subTitle" idx="3"/>
          </p:nvPr>
        </p:nvSpPr>
        <p:spPr>
          <a:xfrm>
            <a:off x="1387975" y="3151300"/>
            <a:ext cx="24375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Tilt sensor</a:t>
            </a:r>
            <a:endParaRPr/>
          </a:p>
        </p:txBody>
      </p:sp>
      <p:sp>
        <p:nvSpPr>
          <p:cNvPr id="827" name="Google Shape;827;p40"/>
          <p:cNvSpPr txBox="1">
            <a:spLocks noGrp="1"/>
          </p:cNvSpPr>
          <p:nvPr>
            <p:ph type="subTitle" idx="4"/>
          </p:nvPr>
        </p:nvSpPr>
        <p:spPr>
          <a:xfrm>
            <a:off x="1394625" y="3493225"/>
            <a:ext cx="27222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350">
                <a:solidFill>
                  <a:srgbClr val="000000"/>
                </a:solidFill>
              </a:rPr>
              <a:t>Deep </a:t>
            </a:r>
            <a:r>
              <a:rPr lang="it-IT" sz="1350" err="1">
                <a:solidFill>
                  <a:srgbClr val="000000"/>
                </a:solidFill>
              </a:rPr>
              <a:t>sleep</a:t>
            </a:r>
            <a:r>
              <a:rPr lang="it-IT" sz="1350">
                <a:solidFill>
                  <a:srgbClr val="000000"/>
                </a:solidFill>
              </a:rPr>
              <a:t> con risveglio tramite il sensore di tilt *</a:t>
            </a:r>
          </a:p>
        </p:txBody>
      </p:sp>
      <p:sp>
        <p:nvSpPr>
          <p:cNvPr id="828" name="Google Shape;828;p40"/>
          <p:cNvSpPr txBox="1">
            <a:spLocks noGrp="1"/>
          </p:cNvSpPr>
          <p:nvPr>
            <p:ph type="subTitle" idx="5"/>
          </p:nvPr>
        </p:nvSpPr>
        <p:spPr>
          <a:xfrm>
            <a:off x="5750100" y="1833900"/>
            <a:ext cx="23946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Heating/cooling</a:t>
            </a:r>
            <a:endParaRPr/>
          </a:p>
        </p:txBody>
      </p:sp>
      <p:sp>
        <p:nvSpPr>
          <p:cNvPr id="829" name="Google Shape;829;p40"/>
          <p:cNvSpPr txBox="1">
            <a:spLocks noGrp="1"/>
          </p:cNvSpPr>
          <p:nvPr>
            <p:ph type="subTitle" idx="6"/>
          </p:nvPr>
        </p:nvSpPr>
        <p:spPr>
          <a:xfrm>
            <a:off x="5750100" y="2175825"/>
            <a:ext cx="27222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350"/>
              <a:t>Nessuna strategia di risparmio necessaria</a:t>
            </a:r>
            <a:endParaRPr sz="135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50"/>
          </a:p>
        </p:txBody>
      </p:sp>
      <p:sp>
        <p:nvSpPr>
          <p:cNvPr id="830" name="Google Shape;830;p40"/>
          <p:cNvSpPr txBox="1">
            <a:spLocks noGrp="1"/>
          </p:cNvSpPr>
          <p:nvPr>
            <p:ph type="subTitle" idx="7"/>
          </p:nvPr>
        </p:nvSpPr>
        <p:spPr>
          <a:xfrm>
            <a:off x="5750100" y="3151300"/>
            <a:ext cx="23946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err="1"/>
              <a:t>Alert</a:t>
            </a:r>
            <a:r>
              <a:rPr lang="it-IT"/>
              <a:t> Device</a:t>
            </a:r>
          </a:p>
        </p:txBody>
      </p:sp>
      <p:sp>
        <p:nvSpPr>
          <p:cNvPr id="831" name="Google Shape;831;p40"/>
          <p:cNvSpPr txBox="1">
            <a:spLocks noGrp="1"/>
          </p:cNvSpPr>
          <p:nvPr>
            <p:ph type="subTitle" idx="8"/>
          </p:nvPr>
        </p:nvSpPr>
        <p:spPr>
          <a:xfrm>
            <a:off x="5750100" y="3493225"/>
            <a:ext cx="27222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350">
                <a:solidFill>
                  <a:schemeClr val="tx1"/>
                </a:solidFill>
              </a:rPr>
              <a:t>Deep </a:t>
            </a:r>
            <a:r>
              <a:rPr lang="it-IT" sz="1350" err="1">
                <a:solidFill>
                  <a:schemeClr val="tx1"/>
                </a:solidFill>
              </a:rPr>
              <a:t>sleep</a:t>
            </a:r>
            <a:r>
              <a:rPr lang="it-IT" sz="1350">
                <a:solidFill>
                  <a:schemeClr val="tx1"/>
                </a:solidFill>
              </a:rPr>
              <a:t> ad intervalli regolari di 5 minuti *</a:t>
            </a:r>
          </a:p>
        </p:txBody>
      </p:sp>
      <p:grpSp>
        <p:nvGrpSpPr>
          <p:cNvPr id="30" name="Google Shape;7742;p67">
            <a:extLst>
              <a:ext uri="{FF2B5EF4-FFF2-40B4-BE49-F238E27FC236}">
                <a16:creationId xmlns:a16="http://schemas.microsoft.com/office/drawing/2014/main" id="{B391A853-06C9-4468-B19E-ECC4EF341041}"/>
              </a:ext>
            </a:extLst>
          </p:cNvPr>
          <p:cNvGrpSpPr/>
          <p:nvPr/>
        </p:nvGrpSpPr>
        <p:grpSpPr>
          <a:xfrm>
            <a:off x="823656" y="2110122"/>
            <a:ext cx="216144" cy="401102"/>
            <a:chOff x="3984950" y="3213600"/>
            <a:chExt cx="239925" cy="481825"/>
          </a:xfrm>
        </p:grpSpPr>
        <p:sp>
          <p:nvSpPr>
            <p:cNvPr id="31" name="Google Shape;7743;p67">
              <a:extLst>
                <a:ext uri="{FF2B5EF4-FFF2-40B4-BE49-F238E27FC236}">
                  <a16:creationId xmlns:a16="http://schemas.microsoft.com/office/drawing/2014/main" id="{DC484966-0F00-480C-A03A-BBC769DCEEB3}"/>
                </a:ext>
              </a:extLst>
            </p:cNvPr>
            <p:cNvSpPr/>
            <p:nvPr/>
          </p:nvSpPr>
          <p:spPr>
            <a:xfrm>
              <a:off x="3984950" y="3213600"/>
              <a:ext cx="239925" cy="481825"/>
            </a:xfrm>
            <a:custGeom>
              <a:avLst/>
              <a:gdLst/>
              <a:ahLst/>
              <a:cxnLst/>
              <a:rect l="l" t="t" r="r" b="b"/>
              <a:pathLst>
                <a:path w="9597" h="19273" extrusionOk="0">
                  <a:moveTo>
                    <a:pt x="4800" y="3355"/>
                  </a:moveTo>
                  <a:cubicBezTo>
                    <a:pt x="5110" y="3355"/>
                    <a:pt x="5363" y="3608"/>
                    <a:pt x="5363" y="3918"/>
                  </a:cubicBezTo>
                  <a:lnTo>
                    <a:pt x="5363" y="12121"/>
                  </a:lnTo>
                  <a:cubicBezTo>
                    <a:pt x="6556" y="12407"/>
                    <a:pt x="7345" y="13542"/>
                    <a:pt x="7203" y="14759"/>
                  </a:cubicBezTo>
                  <a:cubicBezTo>
                    <a:pt x="7059" y="15978"/>
                    <a:pt x="6026" y="16897"/>
                    <a:pt x="4800" y="16897"/>
                  </a:cubicBezTo>
                  <a:cubicBezTo>
                    <a:pt x="3571" y="16897"/>
                    <a:pt x="2539" y="15978"/>
                    <a:pt x="2394" y="14759"/>
                  </a:cubicBezTo>
                  <a:cubicBezTo>
                    <a:pt x="2253" y="13542"/>
                    <a:pt x="3042" y="12407"/>
                    <a:pt x="4234" y="12121"/>
                  </a:cubicBezTo>
                  <a:lnTo>
                    <a:pt x="4234" y="3918"/>
                  </a:lnTo>
                  <a:cubicBezTo>
                    <a:pt x="4234" y="3608"/>
                    <a:pt x="4487" y="3355"/>
                    <a:pt x="4800" y="3355"/>
                  </a:cubicBezTo>
                  <a:close/>
                  <a:moveTo>
                    <a:pt x="4800" y="1"/>
                  </a:moveTo>
                  <a:cubicBezTo>
                    <a:pt x="3219" y="1"/>
                    <a:pt x="1939" y="1281"/>
                    <a:pt x="1939" y="2861"/>
                  </a:cubicBezTo>
                  <a:lnTo>
                    <a:pt x="1939" y="10567"/>
                  </a:lnTo>
                  <a:cubicBezTo>
                    <a:pt x="723" y="11501"/>
                    <a:pt x="9" y="12943"/>
                    <a:pt x="0" y="14476"/>
                  </a:cubicBezTo>
                  <a:cubicBezTo>
                    <a:pt x="0" y="17123"/>
                    <a:pt x="2150" y="19273"/>
                    <a:pt x="4800" y="19273"/>
                  </a:cubicBezTo>
                  <a:cubicBezTo>
                    <a:pt x="7450" y="19273"/>
                    <a:pt x="9597" y="17123"/>
                    <a:pt x="9597" y="14476"/>
                  </a:cubicBezTo>
                  <a:cubicBezTo>
                    <a:pt x="9597" y="13651"/>
                    <a:pt x="9395" y="12844"/>
                    <a:pt x="9007" y="12118"/>
                  </a:cubicBezTo>
                  <a:cubicBezTo>
                    <a:pt x="8679" y="11510"/>
                    <a:pt x="8221" y="10980"/>
                    <a:pt x="7664" y="10567"/>
                  </a:cubicBezTo>
                  <a:lnTo>
                    <a:pt x="7661" y="2861"/>
                  </a:lnTo>
                  <a:cubicBezTo>
                    <a:pt x="7661" y="1281"/>
                    <a:pt x="6378" y="1"/>
                    <a:pt x="48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2" name="Google Shape;7744;p67">
              <a:extLst>
                <a:ext uri="{FF2B5EF4-FFF2-40B4-BE49-F238E27FC236}">
                  <a16:creationId xmlns:a16="http://schemas.microsoft.com/office/drawing/2014/main" id="{617AA484-05AC-46B4-B3C2-3BE41ED75A1F}"/>
                </a:ext>
              </a:extLst>
            </p:cNvPr>
            <p:cNvSpPr/>
            <p:nvPr/>
          </p:nvSpPr>
          <p:spPr>
            <a:xfrm>
              <a:off x="4072650" y="3543175"/>
              <a:ext cx="64525" cy="64625"/>
            </a:xfrm>
            <a:custGeom>
              <a:avLst/>
              <a:gdLst/>
              <a:ahLst/>
              <a:cxnLst/>
              <a:rect l="l" t="t" r="r" b="b"/>
              <a:pathLst>
                <a:path w="2581" h="2585" extrusionOk="0">
                  <a:moveTo>
                    <a:pt x="1292" y="1"/>
                  </a:moveTo>
                  <a:cubicBezTo>
                    <a:pt x="578" y="1"/>
                    <a:pt x="0" y="579"/>
                    <a:pt x="0" y="1293"/>
                  </a:cubicBezTo>
                  <a:cubicBezTo>
                    <a:pt x="0" y="2006"/>
                    <a:pt x="578" y="2585"/>
                    <a:pt x="1292" y="2585"/>
                  </a:cubicBezTo>
                  <a:cubicBezTo>
                    <a:pt x="2003" y="2585"/>
                    <a:pt x="2581" y="2006"/>
                    <a:pt x="2581" y="1293"/>
                  </a:cubicBezTo>
                  <a:cubicBezTo>
                    <a:pt x="2581" y="579"/>
                    <a:pt x="2003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3" name="Google Shape;7658;p67">
            <a:extLst>
              <a:ext uri="{FF2B5EF4-FFF2-40B4-BE49-F238E27FC236}">
                <a16:creationId xmlns:a16="http://schemas.microsoft.com/office/drawing/2014/main" id="{79259368-09A4-46F5-A3FD-8914D6406F33}"/>
              </a:ext>
            </a:extLst>
          </p:cNvPr>
          <p:cNvGrpSpPr/>
          <p:nvPr/>
        </p:nvGrpSpPr>
        <p:grpSpPr>
          <a:xfrm>
            <a:off x="5133237" y="3450259"/>
            <a:ext cx="339200" cy="339271"/>
            <a:chOff x="5049725" y="2027900"/>
            <a:chExt cx="481750" cy="481850"/>
          </a:xfrm>
          <a:solidFill>
            <a:schemeClr val="accent5"/>
          </a:solidFill>
        </p:grpSpPr>
        <p:sp>
          <p:nvSpPr>
            <p:cNvPr id="34" name="Google Shape;7659;p67">
              <a:extLst>
                <a:ext uri="{FF2B5EF4-FFF2-40B4-BE49-F238E27FC236}">
                  <a16:creationId xmlns:a16="http://schemas.microsoft.com/office/drawing/2014/main" id="{36D46A98-9F5E-4737-A69F-2D8621A1CC0B}"/>
                </a:ext>
              </a:extLst>
            </p:cNvPr>
            <p:cNvSpPr/>
            <p:nvPr/>
          </p:nvSpPr>
          <p:spPr>
            <a:xfrm>
              <a:off x="5191775" y="2394925"/>
              <a:ext cx="197625" cy="114825"/>
            </a:xfrm>
            <a:custGeom>
              <a:avLst/>
              <a:gdLst/>
              <a:ahLst/>
              <a:cxnLst/>
              <a:rect l="l" t="t" r="r" b="b"/>
              <a:pathLst>
                <a:path w="7905" h="4593" extrusionOk="0">
                  <a:moveTo>
                    <a:pt x="0" y="0"/>
                  </a:moveTo>
                  <a:lnTo>
                    <a:pt x="0" y="566"/>
                  </a:lnTo>
                  <a:cubicBezTo>
                    <a:pt x="3" y="1298"/>
                    <a:pt x="479" y="1949"/>
                    <a:pt x="1178" y="2171"/>
                  </a:cubicBezTo>
                  <a:cubicBezTo>
                    <a:pt x="1407" y="3502"/>
                    <a:pt x="2560" y="4593"/>
                    <a:pt x="3954" y="4593"/>
                  </a:cubicBezTo>
                  <a:cubicBezTo>
                    <a:pt x="5345" y="4593"/>
                    <a:pt x="6499" y="3502"/>
                    <a:pt x="6728" y="2171"/>
                  </a:cubicBezTo>
                  <a:cubicBezTo>
                    <a:pt x="7426" y="1949"/>
                    <a:pt x="7902" y="1298"/>
                    <a:pt x="7905" y="566"/>
                  </a:cubicBezTo>
                  <a:lnTo>
                    <a:pt x="790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5" name="Google Shape;7660;p67">
              <a:extLst>
                <a:ext uri="{FF2B5EF4-FFF2-40B4-BE49-F238E27FC236}">
                  <a16:creationId xmlns:a16="http://schemas.microsoft.com/office/drawing/2014/main" id="{C9A99771-3660-4890-82AB-D7387C766DB9}"/>
                </a:ext>
              </a:extLst>
            </p:cNvPr>
            <p:cNvSpPr/>
            <p:nvPr/>
          </p:nvSpPr>
          <p:spPr>
            <a:xfrm>
              <a:off x="5113625" y="2027900"/>
              <a:ext cx="347300" cy="338825"/>
            </a:xfrm>
            <a:custGeom>
              <a:avLst/>
              <a:gdLst/>
              <a:ahLst/>
              <a:cxnLst/>
              <a:rect l="l" t="t" r="r" b="b"/>
              <a:pathLst>
                <a:path w="13892" h="13553" extrusionOk="0">
                  <a:moveTo>
                    <a:pt x="7080" y="2260"/>
                  </a:moveTo>
                  <a:cubicBezTo>
                    <a:pt x="9574" y="2263"/>
                    <a:pt x="11594" y="4284"/>
                    <a:pt x="11597" y="6777"/>
                  </a:cubicBezTo>
                  <a:cubicBezTo>
                    <a:pt x="11597" y="7090"/>
                    <a:pt x="11344" y="7340"/>
                    <a:pt x="11031" y="7340"/>
                  </a:cubicBezTo>
                  <a:cubicBezTo>
                    <a:pt x="10718" y="7340"/>
                    <a:pt x="10468" y="7090"/>
                    <a:pt x="10468" y="6777"/>
                  </a:cubicBezTo>
                  <a:cubicBezTo>
                    <a:pt x="10465" y="4907"/>
                    <a:pt x="8950" y="3392"/>
                    <a:pt x="7080" y="3389"/>
                  </a:cubicBezTo>
                  <a:cubicBezTo>
                    <a:pt x="6767" y="3389"/>
                    <a:pt x="6514" y="3136"/>
                    <a:pt x="6514" y="2826"/>
                  </a:cubicBezTo>
                  <a:cubicBezTo>
                    <a:pt x="6514" y="2513"/>
                    <a:pt x="6767" y="2260"/>
                    <a:pt x="7080" y="2260"/>
                  </a:cubicBezTo>
                  <a:close/>
                  <a:moveTo>
                    <a:pt x="7070" y="1"/>
                  </a:moveTo>
                  <a:cubicBezTo>
                    <a:pt x="6595" y="1"/>
                    <a:pt x="6111" y="50"/>
                    <a:pt x="5623" y="152"/>
                  </a:cubicBezTo>
                  <a:cubicBezTo>
                    <a:pt x="3075" y="685"/>
                    <a:pt x="1001" y="2754"/>
                    <a:pt x="459" y="5301"/>
                  </a:cubicBezTo>
                  <a:cubicBezTo>
                    <a:pt x="1" y="7469"/>
                    <a:pt x="567" y="9644"/>
                    <a:pt x="2015" y="11270"/>
                  </a:cubicBezTo>
                  <a:cubicBezTo>
                    <a:pt x="2584" y="11908"/>
                    <a:pt x="2952" y="12703"/>
                    <a:pt x="3072" y="13552"/>
                  </a:cubicBezTo>
                  <a:lnTo>
                    <a:pt x="11088" y="13552"/>
                  </a:lnTo>
                  <a:cubicBezTo>
                    <a:pt x="11221" y="12691"/>
                    <a:pt x="11597" y="11887"/>
                    <a:pt x="12175" y="11233"/>
                  </a:cubicBezTo>
                  <a:cubicBezTo>
                    <a:pt x="13259" y="10002"/>
                    <a:pt x="13892" y="8418"/>
                    <a:pt x="13892" y="6777"/>
                  </a:cubicBezTo>
                  <a:cubicBezTo>
                    <a:pt x="13892" y="2969"/>
                    <a:pt x="10766" y="1"/>
                    <a:pt x="70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6" name="Google Shape;7661;p67">
              <a:extLst>
                <a:ext uri="{FF2B5EF4-FFF2-40B4-BE49-F238E27FC236}">
                  <a16:creationId xmlns:a16="http://schemas.microsoft.com/office/drawing/2014/main" id="{0678B4C1-F690-4F96-BFEE-26A6DB37B12F}"/>
                </a:ext>
              </a:extLst>
            </p:cNvPr>
            <p:cNvSpPr/>
            <p:nvPr/>
          </p:nvSpPr>
          <p:spPr>
            <a:xfrm>
              <a:off x="5049725" y="2197300"/>
              <a:ext cx="56400" cy="28275"/>
            </a:xfrm>
            <a:custGeom>
              <a:avLst/>
              <a:gdLst/>
              <a:ahLst/>
              <a:cxnLst/>
              <a:rect l="l" t="t" r="r" b="b"/>
              <a:pathLst>
                <a:path w="2256" h="1131" extrusionOk="0">
                  <a:moveTo>
                    <a:pt x="563" y="1"/>
                  </a:moveTo>
                  <a:cubicBezTo>
                    <a:pt x="250" y="1"/>
                    <a:pt x="0" y="254"/>
                    <a:pt x="0" y="567"/>
                  </a:cubicBezTo>
                  <a:cubicBezTo>
                    <a:pt x="0" y="877"/>
                    <a:pt x="250" y="1130"/>
                    <a:pt x="563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" name="Google Shape;7662;p67">
              <a:extLst>
                <a:ext uri="{FF2B5EF4-FFF2-40B4-BE49-F238E27FC236}">
                  <a16:creationId xmlns:a16="http://schemas.microsoft.com/office/drawing/2014/main" id="{E04C6660-AC36-4339-AF36-5E371D093A8D}"/>
                </a:ext>
              </a:extLst>
            </p:cNvPr>
            <p:cNvSpPr/>
            <p:nvPr/>
          </p:nvSpPr>
          <p:spPr>
            <a:xfrm>
              <a:off x="5052575" y="2102800"/>
              <a:ext cx="50850" cy="48075"/>
            </a:xfrm>
            <a:custGeom>
              <a:avLst/>
              <a:gdLst/>
              <a:ahLst/>
              <a:cxnLst/>
              <a:rect l="l" t="t" r="r" b="b"/>
              <a:pathLst>
                <a:path w="2034" h="1923" extrusionOk="0">
                  <a:moveTo>
                    <a:pt x="623" y="0"/>
                  </a:moveTo>
                  <a:cubicBezTo>
                    <a:pt x="478" y="0"/>
                    <a:pt x="333" y="56"/>
                    <a:pt x="224" y="167"/>
                  </a:cubicBezTo>
                  <a:cubicBezTo>
                    <a:pt x="4" y="384"/>
                    <a:pt x="1" y="736"/>
                    <a:pt x="214" y="959"/>
                  </a:cubicBezTo>
                  <a:lnTo>
                    <a:pt x="1015" y="1757"/>
                  </a:lnTo>
                  <a:cubicBezTo>
                    <a:pt x="1125" y="1867"/>
                    <a:pt x="1269" y="1922"/>
                    <a:pt x="1413" y="1922"/>
                  </a:cubicBezTo>
                  <a:cubicBezTo>
                    <a:pt x="1558" y="1922"/>
                    <a:pt x="1702" y="1867"/>
                    <a:pt x="1813" y="1757"/>
                  </a:cubicBezTo>
                  <a:cubicBezTo>
                    <a:pt x="2033" y="1534"/>
                    <a:pt x="2033" y="1179"/>
                    <a:pt x="1813" y="959"/>
                  </a:cubicBezTo>
                  <a:lnTo>
                    <a:pt x="1015" y="158"/>
                  </a:lnTo>
                  <a:cubicBezTo>
                    <a:pt x="906" y="53"/>
                    <a:pt x="764" y="0"/>
                    <a:pt x="6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" name="Google Shape;7663;p67">
              <a:extLst>
                <a:ext uri="{FF2B5EF4-FFF2-40B4-BE49-F238E27FC236}">
                  <a16:creationId xmlns:a16="http://schemas.microsoft.com/office/drawing/2014/main" id="{197E1A1A-4F9A-4C69-A3F0-89259B448F55}"/>
                </a:ext>
              </a:extLst>
            </p:cNvPr>
            <p:cNvSpPr/>
            <p:nvPr/>
          </p:nvSpPr>
          <p:spPr>
            <a:xfrm>
              <a:off x="5052575" y="2272175"/>
              <a:ext cx="50700" cy="47900"/>
            </a:xfrm>
            <a:custGeom>
              <a:avLst/>
              <a:gdLst/>
              <a:ahLst/>
              <a:cxnLst/>
              <a:rect l="l" t="t" r="r" b="b"/>
              <a:pathLst>
                <a:path w="2028" h="1916" extrusionOk="0">
                  <a:moveTo>
                    <a:pt x="1405" y="0"/>
                  </a:moveTo>
                  <a:cubicBezTo>
                    <a:pt x="1264" y="0"/>
                    <a:pt x="1124" y="53"/>
                    <a:pt x="1015" y="159"/>
                  </a:cubicBezTo>
                  <a:lnTo>
                    <a:pt x="214" y="960"/>
                  </a:lnTo>
                  <a:cubicBezTo>
                    <a:pt x="1" y="1179"/>
                    <a:pt x="4" y="1532"/>
                    <a:pt x="224" y="1749"/>
                  </a:cubicBezTo>
                  <a:cubicBezTo>
                    <a:pt x="333" y="1860"/>
                    <a:pt x="478" y="1916"/>
                    <a:pt x="623" y="1916"/>
                  </a:cubicBezTo>
                  <a:cubicBezTo>
                    <a:pt x="764" y="1916"/>
                    <a:pt x="906" y="1863"/>
                    <a:pt x="1015" y="1758"/>
                  </a:cubicBezTo>
                  <a:lnTo>
                    <a:pt x="1813" y="960"/>
                  </a:lnTo>
                  <a:cubicBezTo>
                    <a:pt x="2027" y="737"/>
                    <a:pt x="2024" y="384"/>
                    <a:pt x="1804" y="168"/>
                  </a:cubicBezTo>
                  <a:cubicBezTo>
                    <a:pt x="1695" y="56"/>
                    <a:pt x="1550" y="0"/>
                    <a:pt x="14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" name="Google Shape;7664;p67">
              <a:extLst>
                <a:ext uri="{FF2B5EF4-FFF2-40B4-BE49-F238E27FC236}">
                  <a16:creationId xmlns:a16="http://schemas.microsoft.com/office/drawing/2014/main" id="{1564C244-3785-4AB0-BC22-F3999C462D74}"/>
                </a:ext>
              </a:extLst>
            </p:cNvPr>
            <p:cNvSpPr/>
            <p:nvPr/>
          </p:nvSpPr>
          <p:spPr>
            <a:xfrm>
              <a:off x="5475050" y="2197300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4"/>
                    <a:pt x="1" y="567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" name="Google Shape;7665;p67">
              <a:extLst>
                <a:ext uri="{FF2B5EF4-FFF2-40B4-BE49-F238E27FC236}">
                  <a16:creationId xmlns:a16="http://schemas.microsoft.com/office/drawing/2014/main" id="{A0B4A428-8D26-441C-801F-FD57BEA0B504}"/>
                </a:ext>
              </a:extLst>
            </p:cNvPr>
            <p:cNvSpPr/>
            <p:nvPr/>
          </p:nvSpPr>
          <p:spPr>
            <a:xfrm>
              <a:off x="5477925" y="2102800"/>
              <a:ext cx="50675" cy="47900"/>
            </a:xfrm>
            <a:custGeom>
              <a:avLst/>
              <a:gdLst/>
              <a:ahLst/>
              <a:cxnLst/>
              <a:rect l="l" t="t" r="r" b="b"/>
              <a:pathLst>
                <a:path w="2027" h="1916" extrusionOk="0">
                  <a:moveTo>
                    <a:pt x="1405" y="0"/>
                  </a:moveTo>
                  <a:cubicBezTo>
                    <a:pt x="1264" y="0"/>
                    <a:pt x="1123" y="53"/>
                    <a:pt x="1015" y="158"/>
                  </a:cubicBezTo>
                  <a:lnTo>
                    <a:pt x="214" y="959"/>
                  </a:lnTo>
                  <a:cubicBezTo>
                    <a:pt x="0" y="1179"/>
                    <a:pt x="3" y="1531"/>
                    <a:pt x="223" y="1748"/>
                  </a:cubicBezTo>
                  <a:cubicBezTo>
                    <a:pt x="333" y="1860"/>
                    <a:pt x="478" y="1915"/>
                    <a:pt x="623" y="1915"/>
                  </a:cubicBezTo>
                  <a:cubicBezTo>
                    <a:pt x="764" y="1915"/>
                    <a:pt x="905" y="1863"/>
                    <a:pt x="1015" y="1757"/>
                  </a:cubicBezTo>
                  <a:lnTo>
                    <a:pt x="1813" y="959"/>
                  </a:lnTo>
                  <a:cubicBezTo>
                    <a:pt x="2027" y="736"/>
                    <a:pt x="2024" y="384"/>
                    <a:pt x="1804" y="167"/>
                  </a:cubicBezTo>
                  <a:cubicBezTo>
                    <a:pt x="1694" y="56"/>
                    <a:pt x="1549" y="0"/>
                    <a:pt x="14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" name="Google Shape;7666;p67">
              <a:extLst>
                <a:ext uri="{FF2B5EF4-FFF2-40B4-BE49-F238E27FC236}">
                  <a16:creationId xmlns:a16="http://schemas.microsoft.com/office/drawing/2014/main" id="{7E379341-014D-4C5E-A8BA-A75EF25B8232}"/>
                </a:ext>
              </a:extLst>
            </p:cNvPr>
            <p:cNvSpPr/>
            <p:nvPr/>
          </p:nvSpPr>
          <p:spPr>
            <a:xfrm>
              <a:off x="5477775" y="2272000"/>
              <a:ext cx="50825" cy="48075"/>
            </a:xfrm>
            <a:custGeom>
              <a:avLst/>
              <a:gdLst/>
              <a:ahLst/>
              <a:cxnLst/>
              <a:rect l="l" t="t" r="r" b="b"/>
              <a:pathLst>
                <a:path w="2033" h="1923" extrusionOk="0">
                  <a:moveTo>
                    <a:pt x="621" y="1"/>
                  </a:moveTo>
                  <a:cubicBezTo>
                    <a:pt x="476" y="1"/>
                    <a:pt x="331" y="56"/>
                    <a:pt x="220" y="166"/>
                  </a:cubicBezTo>
                  <a:cubicBezTo>
                    <a:pt x="0" y="388"/>
                    <a:pt x="0" y="744"/>
                    <a:pt x="220" y="967"/>
                  </a:cubicBezTo>
                  <a:lnTo>
                    <a:pt x="1021" y="1765"/>
                  </a:lnTo>
                  <a:cubicBezTo>
                    <a:pt x="1129" y="1870"/>
                    <a:pt x="1270" y="1923"/>
                    <a:pt x="1411" y="1923"/>
                  </a:cubicBezTo>
                  <a:cubicBezTo>
                    <a:pt x="1555" y="1923"/>
                    <a:pt x="1700" y="1867"/>
                    <a:pt x="1810" y="1756"/>
                  </a:cubicBezTo>
                  <a:cubicBezTo>
                    <a:pt x="2030" y="1539"/>
                    <a:pt x="2033" y="1186"/>
                    <a:pt x="1819" y="967"/>
                  </a:cubicBezTo>
                  <a:lnTo>
                    <a:pt x="1021" y="166"/>
                  </a:lnTo>
                  <a:cubicBezTo>
                    <a:pt x="910" y="56"/>
                    <a:pt x="765" y="1"/>
                    <a:pt x="6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" name="Rettangolo 49">
            <a:extLst>
              <a:ext uri="{FF2B5EF4-FFF2-40B4-BE49-F238E27FC236}">
                <a16:creationId xmlns:a16="http://schemas.microsoft.com/office/drawing/2014/main" id="{91412E43-2764-427B-B182-7CE1A32DA671}"/>
              </a:ext>
            </a:extLst>
          </p:cNvPr>
          <p:cNvSpPr/>
          <p:nvPr/>
        </p:nvSpPr>
        <p:spPr>
          <a:xfrm>
            <a:off x="526612" y="3407454"/>
            <a:ext cx="721519" cy="14265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1" name="Rettangolo 50">
            <a:extLst>
              <a:ext uri="{FF2B5EF4-FFF2-40B4-BE49-F238E27FC236}">
                <a16:creationId xmlns:a16="http://schemas.microsoft.com/office/drawing/2014/main" id="{A9C04A05-C6EE-4D78-9B7F-2A5524CBF362}"/>
              </a:ext>
            </a:extLst>
          </p:cNvPr>
          <p:cNvSpPr/>
          <p:nvPr/>
        </p:nvSpPr>
        <p:spPr>
          <a:xfrm>
            <a:off x="597377" y="3839573"/>
            <a:ext cx="721519" cy="14265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2" name="Rettangolo 51">
            <a:extLst>
              <a:ext uri="{FF2B5EF4-FFF2-40B4-BE49-F238E27FC236}">
                <a16:creationId xmlns:a16="http://schemas.microsoft.com/office/drawing/2014/main" id="{7E4247C7-B564-4FB4-A6E2-63E1C5862B65}"/>
              </a:ext>
            </a:extLst>
          </p:cNvPr>
          <p:cNvSpPr/>
          <p:nvPr/>
        </p:nvSpPr>
        <p:spPr>
          <a:xfrm>
            <a:off x="597377" y="3393512"/>
            <a:ext cx="143963" cy="570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3" name="Rettangolo 52">
            <a:extLst>
              <a:ext uri="{FF2B5EF4-FFF2-40B4-BE49-F238E27FC236}">
                <a16:creationId xmlns:a16="http://schemas.microsoft.com/office/drawing/2014/main" id="{650555FA-5AF7-49C5-BE8E-BEF77B392BEC}"/>
              </a:ext>
            </a:extLst>
          </p:cNvPr>
          <p:cNvSpPr/>
          <p:nvPr/>
        </p:nvSpPr>
        <p:spPr>
          <a:xfrm>
            <a:off x="1133158" y="3393512"/>
            <a:ext cx="185738" cy="570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C6F8DA63-D694-4CF7-9542-4F6F43BD1AB3}"/>
              </a:ext>
            </a:extLst>
          </p:cNvPr>
          <p:cNvCxnSpPr>
            <a:cxnSpLocks/>
          </p:cNvCxnSpPr>
          <p:nvPr/>
        </p:nvCxnSpPr>
        <p:spPr>
          <a:xfrm>
            <a:off x="937204" y="3616826"/>
            <a:ext cx="0" cy="144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9" name="Google Shape;10100;p72">
            <a:extLst>
              <a:ext uri="{FF2B5EF4-FFF2-40B4-BE49-F238E27FC236}">
                <a16:creationId xmlns:a16="http://schemas.microsoft.com/office/drawing/2014/main" id="{CB9FB5F7-CC71-4D7A-BE54-3A2339C3FAF2}"/>
              </a:ext>
            </a:extLst>
          </p:cNvPr>
          <p:cNvGrpSpPr/>
          <p:nvPr/>
        </p:nvGrpSpPr>
        <p:grpSpPr>
          <a:xfrm>
            <a:off x="5099877" y="2050293"/>
            <a:ext cx="456308" cy="449325"/>
            <a:chOff x="-17170750" y="4058800"/>
            <a:chExt cx="308775" cy="304050"/>
          </a:xfrm>
          <a:solidFill>
            <a:schemeClr val="accent5"/>
          </a:solidFill>
        </p:grpSpPr>
        <p:sp>
          <p:nvSpPr>
            <p:cNvPr id="60" name="Google Shape;10101;p72">
              <a:extLst>
                <a:ext uri="{FF2B5EF4-FFF2-40B4-BE49-F238E27FC236}">
                  <a16:creationId xmlns:a16="http://schemas.microsoft.com/office/drawing/2014/main" id="{094A00D4-E505-4A4C-AAB3-E24FAA36CEC1}"/>
                </a:ext>
              </a:extLst>
            </p:cNvPr>
            <p:cNvSpPr/>
            <p:nvPr/>
          </p:nvSpPr>
          <p:spPr>
            <a:xfrm>
              <a:off x="-17041575" y="4058800"/>
              <a:ext cx="49650" cy="49850"/>
            </a:xfrm>
            <a:custGeom>
              <a:avLst/>
              <a:gdLst/>
              <a:ahLst/>
              <a:cxnLst/>
              <a:rect l="l" t="t" r="r" b="b"/>
              <a:pathLst>
                <a:path w="1986" h="1994" extrusionOk="0">
                  <a:moveTo>
                    <a:pt x="989" y="1"/>
                  </a:moveTo>
                  <a:cubicBezTo>
                    <a:pt x="859" y="1"/>
                    <a:pt x="725" y="56"/>
                    <a:pt x="662" y="166"/>
                  </a:cubicBezTo>
                  <a:lnTo>
                    <a:pt x="1" y="1521"/>
                  </a:lnTo>
                  <a:lnTo>
                    <a:pt x="32" y="1521"/>
                  </a:lnTo>
                  <a:lnTo>
                    <a:pt x="977" y="1993"/>
                  </a:lnTo>
                  <a:lnTo>
                    <a:pt x="1954" y="1521"/>
                  </a:lnTo>
                  <a:lnTo>
                    <a:pt x="1985" y="1521"/>
                  </a:lnTo>
                  <a:lnTo>
                    <a:pt x="1292" y="166"/>
                  </a:lnTo>
                  <a:cubicBezTo>
                    <a:pt x="1245" y="56"/>
                    <a:pt x="1119" y="1"/>
                    <a:pt x="9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0102;p72">
              <a:extLst>
                <a:ext uri="{FF2B5EF4-FFF2-40B4-BE49-F238E27FC236}">
                  <a16:creationId xmlns:a16="http://schemas.microsoft.com/office/drawing/2014/main" id="{81E997A4-E395-4314-B733-7861B7B21BA5}"/>
                </a:ext>
              </a:extLst>
            </p:cNvPr>
            <p:cNvSpPr/>
            <p:nvPr/>
          </p:nvSpPr>
          <p:spPr>
            <a:xfrm>
              <a:off x="-17041575" y="4312625"/>
              <a:ext cx="49650" cy="50225"/>
            </a:xfrm>
            <a:custGeom>
              <a:avLst/>
              <a:gdLst/>
              <a:ahLst/>
              <a:cxnLst/>
              <a:rect l="l" t="t" r="r" b="b"/>
              <a:pathLst>
                <a:path w="1986" h="2009" extrusionOk="0">
                  <a:moveTo>
                    <a:pt x="977" y="0"/>
                  </a:moveTo>
                  <a:lnTo>
                    <a:pt x="32" y="473"/>
                  </a:lnTo>
                  <a:lnTo>
                    <a:pt x="1" y="473"/>
                  </a:lnTo>
                  <a:lnTo>
                    <a:pt x="662" y="1796"/>
                  </a:lnTo>
                  <a:cubicBezTo>
                    <a:pt x="757" y="1938"/>
                    <a:pt x="891" y="2009"/>
                    <a:pt x="1013" y="2009"/>
                  </a:cubicBezTo>
                  <a:cubicBezTo>
                    <a:pt x="1135" y="2009"/>
                    <a:pt x="1245" y="1938"/>
                    <a:pt x="1292" y="1796"/>
                  </a:cubicBezTo>
                  <a:lnTo>
                    <a:pt x="1985" y="473"/>
                  </a:lnTo>
                  <a:lnTo>
                    <a:pt x="1954" y="473"/>
                  </a:lnTo>
                  <a:lnTo>
                    <a:pt x="97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0103;p72">
              <a:extLst>
                <a:ext uri="{FF2B5EF4-FFF2-40B4-BE49-F238E27FC236}">
                  <a16:creationId xmlns:a16="http://schemas.microsoft.com/office/drawing/2014/main" id="{71BA7C75-9F9A-4B78-A4C3-B7378D80AFF4}"/>
                </a:ext>
              </a:extLst>
            </p:cNvPr>
            <p:cNvSpPr/>
            <p:nvPr/>
          </p:nvSpPr>
          <p:spPr>
            <a:xfrm>
              <a:off x="-17170750" y="4186600"/>
              <a:ext cx="52800" cy="48075"/>
            </a:xfrm>
            <a:custGeom>
              <a:avLst/>
              <a:gdLst/>
              <a:ahLst/>
              <a:cxnLst/>
              <a:rect l="l" t="t" r="r" b="b"/>
              <a:pathLst>
                <a:path w="2112" h="1923" extrusionOk="0">
                  <a:moveTo>
                    <a:pt x="1639" y="0"/>
                  </a:moveTo>
                  <a:lnTo>
                    <a:pt x="284" y="630"/>
                  </a:lnTo>
                  <a:cubicBezTo>
                    <a:pt x="1" y="788"/>
                    <a:pt x="1" y="1135"/>
                    <a:pt x="284" y="1261"/>
                  </a:cubicBezTo>
                  <a:lnTo>
                    <a:pt x="1639" y="1922"/>
                  </a:lnTo>
                  <a:lnTo>
                    <a:pt x="1639" y="1891"/>
                  </a:lnTo>
                  <a:lnTo>
                    <a:pt x="2112" y="946"/>
                  </a:lnTo>
                  <a:lnTo>
                    <a:pt x="163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0104;p72">
              <a:extLst>
                <a:ext uri="{FF2B5EF4-FFF2-40B4-BE49-F238E27FC236}">
                  <a16:creationId xmlns:a16="http://schemas.microsoft.com/office/drawing/2014/main" id="{11E6A218-FD68-476F-810C-EBE0CB6EE143}"/>
                </a:ext>
              </a:extLst>
            </p:cNvPr>
            <p:cNvSpPr/>
            <p:nvPr/>
          </p:nvSpPr>
          <p:spPr>
            <a:xfrm>
              <a:off x="-16914775" y="4185025"/>
              <a:ext cx="52800" cy="49650"/>
            </a:xfrm>
            <a:custGeom>
              <a:avLst/>
              <a:gdLst/>
              <a:ahLst/>
              <a:cxnLst/>
              <a:rect l="l" t="t" r="r" b="b"/>
              <a:pathLst>
                <a:path w="2112" h="1986" extrusionOk="0">
                  <a:moveTo>
                    <a:pt x="474" y="0"/>
                  </a:moveTo>
                  <a:lnTo>
                    <a:pt x="474" y="63"/>
                  </a:lnTo>
                  <a:lnTo>
                    <a:pt x="1" y="1009"/>
                  </a:lnTo>
                  <a:lnTo>
                    <a:pt x="474" y="1954"/>
                  </a:lnTo>
                  <a:lnTo>
                    <a:pt x="474" y="1985"/>
                  </a:lnTo>
                  <a:lnTo>
                    <a:pt x="1828" y="1324"/>
                  </a:lnTo>
                  <a:cubicBezTo>
                    <a:pt x="2112" y="1198"/>
                    <a:pt x="2112" y="851"/>
                    <a:pt x="1828" y="693"/>
                  </a:cubicBezTo>
                  <a:lnTo>
                    <a:pt x="47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0105;p72">
              <a:extLst>
                <a:ext uri="{FF2B5EF4-FFF2-40B4-BE49-F238E27FC236}">
                  <a16:creationId xmlns:a16="http://schemas.microsoft.com/office/drawing/2014/main" id="{757F1E71-D02D-465A-AC09-EBFA9FF5AB30}"/>
                </a:ext>
              </a:extLst>
            </p:cNvPr>
            <p:cNvSpPr/>
            <p:nvPr/>
          </p:nvSpPr>
          <p:spPr>
            <a:xfrm>
              <a:off x="-17127800" y="4273225"/>
              <a:ext cx="47650" cy="46500"/>
            </a:xfrm>
            <a:custGeom>
              <a:avLst/>
              <a:gdLst/>
              <a:ahLst/>
              <a:cxnLst/>
              <a:rect l="l" t="t" r="r" b="b"/>
              <a:pathLst>
                <a:path w="1906" h="1860" extrusionOk="0">
                  <a:moveTo>
                    <a:pt x="551" y="1"/>
                  </a:moveTo>
                  <a:lnTo>
                    <a:pt x="79" y="1419"/>
                  </a:lnTo>
                  <a:cubicBezTo>
                    <a:pt x="0" y="1628"/>
                    <a:pt x="183" y="1859"/>
                    <a:pt x="373" y="1859"/>
                  </a:cubicBezTo>
                  <a:cubicBezTo>
                    <a:pt x="412" y="1859"/>
                    <a:pt x="451" y="1850"/>
                    <a:pt x="488" y="1828"/>
                  </a:cubicBezTo>
                  <a:lnTo>
                    <a:pt x="1906" y="1356"/>
                  </a:lnTo>
                  <a:lnTo>
                    <a:pt x="1906" y="1324"/>
                  </a:lnTo>
                  <a:lnTo>
                    <a:pt x="1591" y="347"/>
                  </a:lnTo>
                  <a:lnTo>
                    <a:pt x="58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0106;p72">
              <a:extLst>
                <a:ext uri="{FF2B5EF4-FFF2-40B4-BE49-F238E27FC236}">
                  <a16:creationId xmlns:a16="http://schemas.microsoft.com/office/drawing/2014/main" id="{71145D32-2730-4DF6-BF46-CC72889B64E9}"/>
                </a:ext>
              </a:extLst>
            </p:cNvPr>
            <p:cNvSpPr/>
            <p:nvPr/>
          </p:nvSpPr>
          <p:spPr>
            <a:xfrm>
              <a:off x="-16952575" y="4100775"/>
              <a:ext cx="47675" cy="47250"/>
            </a:xfrm>
            <a:custGeom>
              <a:avLst/>
              <a:gdLst/>
              <a:ahLst/>
              <a:cxnLst/>
              <a:rect l="l" t="t" r="r" b="b"/>
              <a:pathLst>
                <a:path w="1907" h="1890" extrusionOk="0">
                  <a:moveTo>
                    <a:pt x="1544" y="0"/>
                  </a:moveTo>
                  <a:cubicBezTo>
                    <a:pt x="1503" y="0"/>
                    <a:pt x="1461" y="10"/>
                    <a:pt x="1418" y="31"/>
                  </a:cubicBezTo>
                  <a:lnTo>
                    <a:pt x="1" y="503"/>
                  </a:lnTo>
                  <a:lnTo>
                    <a:pt x="1" y="535"/>
                  </a:lnTo>
                  <a:lnTo>
                    <a:pt x="316" y="1543"/>
                  </a:lnTo>
                  <a:lnTo>
                    <a:pt x="1324" y="1890"/>
                  </a:lnTo>
                  <a:lnTo>
                    <a:pt x="1355" y="1890"/>
                  </a:lnTo>
                  <a:lnTo>
                    <a:pt x="1828" y="472"/>
                  </a:lnTo>
                  <a:cubicBezTo>
                    <a:pt x="1907" y="236"/>
                    <a:pt x="1745" y="0"/>
                    <a:pt x="15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0107;p72">
              <a:extLst>
                <a:ext uri="{FF2B5EF4-FFF2-40B4-BE49-F238E27FC236}">
                  <a16:creationId xmlns:a16="http://schemas.microsoft.com/office/drawing/2014/main" id="{EF3A26F2-4AE0-4989-A758-1DB0A0820DF8}"/>
                </a:ext>
              </a:extLst>
            </p:cNvPr>
            <p:cNvSpPr/>
            <p:nvPr/>
          </p:nvSpPr>
          <p:spPr>
            <a:xfrm>
              <a:off x="-16954150" y="4273225"/>
              <a:ext cx="49200" cy="47800"/>
            </a:xfrm>
            <a:custGeom>
              <a:avLst/>
              <a:gdLst/>
              <a:ahLst/>
              <a:cxnLst/>
              <a:rect l="l" t="t" r="r" b="b"/>
              <a:pathLst>
                <a:path w="1968" h="1912" extrusionOk="0">
                  <a:moveTo>
                    <a:pt x="1387" y="1"/>
                  </a:moveTo>
                  <a:lnTo>
                    <a:pt x="379" y="347"/>
                  </a:lnTo>
                  <a:lnTo>
                    <a:pt x="1" y="1356"/>
                  </a:lnTo>
                  <a:lnTo>
                    <a:pt x="1" y="1419"/>
                  </a:lnTo>
                  <a:lnTo>
                    <a:pt x="1418" y="1891"/>
                  </a:lnTo>
                  <a:cubicBezTo>
                    <a:pt x="1460" y="1905"/>
                    <a:pt x="1501" y="1911"/>
                    <a:pt x="1541" y="1911"/>
                  </a:cubicBezTo>
                  <a:cubicBezTo>
                    <a:pt x="1776" y="1911"/>
                    <a:pt x="1967" y="1692"/>
                    <a:pt x="1860" y="1450"/>
                  </a:cubicBezTo>
                  <a:lnTo>
                    <a:pt x="138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0108;p72">
              <a:extLst>
                <a:ext uri="{FF2B5EF4-FFF2-40B4-BE49-F238E27FC236}">
                  <a16:creationId xmlns:a16="http://schemas.microsoft.com/office/drawing/2014/main" id="{67D53A19-8764-4A64-BEE0-9733C7A0F089}"/>
                </a:ext>
              </a:extLst>
            </p:cNvPr>
            <p:cNvSpPr/>
            <p:nvPr/>
          </p:nvSpPr>
          <p:spPr>
            <a:xfrm>
              <a:off x="-17128625" y="4101275"/>
              <a:ext cx="48475" cy="46750"/>
            </a:xfrm>
            <a:custGeom>
              <a:avLst/>
              <a:gdLst/>
              <a:ahLst/>
              <a:cxnLst/>
              <a:rect l="l" t="t" r="r" b="b"/>
              <a:pathLst>
                <a:path w="1939" h="1870" extrusionOk="0">
                  <a:moveTo>
                    <a:pt x="433" y="0"/>
                  </a:moveTo>
                  <a:cubicBezTo>
                    <a:pt x="209" y="0"/>
                    <a:pt x="0" y="201"/>
                    <a:pt x="112" y="452"/>
                  </a:cubicBezTo>
                  <a:lnTo>
                    <a:pt x="584" y="1870"/>
                  </a:lnTo>
                  <a:lnTo>
                    <a:pt x="1592" y="1523"/>
                  </a:lnTo>
                  <a:lnTo>
                    <a:pt x="1939" y="483"/>
                  </a:lnTo>
                  <a:lnTo>
                    <a:pt x="521" y="11"/>
                  </a:lnTo>
                  <a:cubicBezTo>
                    <a:pt x="492" y="4"/>
                    <a:pt x="462" y="0"/>
                    <a:pt x="4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0109;p72">
              <a:extLst>
                <a:ext uri="{FF2B5EF4-FFF2-40B4-BE49-F238E27FC236}">
                  <a16:creationId xmlns:a16="http://schemas.microsoft.com/office/drawing/2014/main" id="{CE148197-37DD-43EE-BEAF-C3C4F4F30589}"/>
                </a:ext>
              </a:extLst>
            </p:cNvPr>
            <p:cNvSpPr/>
            <p:nvPr/>
          </p:nvSpPr>
          <p:spPr>
            <a:xfrm>
              <a:off x="-17043150" y="41834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39"/>
                    <a:pt x="473" y="2111"/>
                    <a:pt x="1040" y="2111"/>
                  </a:cubicBezTo>
                  <a:cubicBezTo>
                    <a:pt x="1639" y="2111"/>
                    <a:pt x="2112" y="1639"/>
                    <a:pt x="2112" y="1072"/>
                  </a:cubicBezTo>
                  <a:cubicBezTo>
                    <a:pt x="2112" y="504"/>
                    <a:pt x="1639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0110;p72">
              <a:extLst>
                <a:ext uri="{FF2B5EF4-FFF2-40B4-BE49-F238E27FC236}">
                  <a16:creationId xmlns:a16="http://schemas.microsoft.com/office/drawing/2014/main" id="{CD5D3D63-EF0D-4180-91BE-4E15857593F5}"/>
                </a:ext>
              </a:extLst>
            </p:cNvPr>
            <p:cNvSpPr/>
            <p:nvPr/>
          </p:nvSpPr>
          <p:spPr>
            <a:xfrm>
              <a:off x="-17070725" y="4111975"/>
              <a:ext cx="44925" cy="60475"/>
            </a:xfrm>
            <a:custGeom>
              <a:avLst/>
              <a:gdLst/>
              <a:ahLst/>
              <a:cxnLst/>
              <a:rect l="l" t="t" r="r" b="b"/>
              <a:pathLst>
                <a:path w="1797" h="2419" extrusionOk="0">
                  <a:moveTo>
                    <a:pt x="722" y="0"/>
                  </a:moveTo>
                  <a:cubicBezTo>
                    <a:pt x="663" y="0"/>
                    <a:pt x="600" y="8"/>
                    <a:pt x="537" y="24"/>
                  </a:cubicBezTo>
                  <a:cubicBezTo>
                    <a:pt x="411" y="55"/>
                    <a:pt x="348" y="150"/>
                    <a:pt x="316" y="244"/>
                  </a:cubicBezTo>
                  <a:lnTo>
                    <a:pt x="1" y="1253"/>
                  </a:lnTo>
                  <a:lnTo>
                    <a:pt x="1167" y="2418"/>
                  </a:lnTo>
                  <a:cubicBezTo>
                    <a:pt x="1356" y="2355"/>
                    <a:pt x="1576" y="2229"/>
                    <a:pt x="1797" y="2198"/>
                  </a:cubicBezTo>
                  <a:lnTo>
                    <a:pt x="1797" y="496"/>
                  </a:lnTo>
                  <a:lnTo>
                    <a:pt x="883" y="24"/>
                  </a:lnTo>
                  <a:cubicBezTo>
                    <a:pt x="836" y="8"/>
                    <a:pt x="781" y="0"/>
                    <a:pt x="7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0111;p72">
              <a:extLst>
                <a:ext uri="{FF2B5EF4-FFF2-40B4-BE49-F238E27FC236}">
                  <a16:creationId xmlns:a16="http://schemas.microsoft.com/office/drawing/2014/main" id="{A0F5300E-C3D1-4A69-B39F-C966ACD65832}"/>
                </a:ext>
              </a:extLst>
            </p:cNvPr>
            <p:cNvSpPr/>
            <p:nvPr/>
          </p:nvSpPr>
          <p:spPr>
            <a:xfrm>
              <a:off x="-16979350" y="4156675"/>
              <a:ext cx="60675" cy="45700"/>
            </a:xfrm>
            <a:custGeom>
              <a:avLst/>
              <a:gdLst/>
              <a:ahLst/>
              <a:cxnLst/>
              <a:rect l="l" t="t" r="r" b="b"/>
              <a:pathLst>
                <a:path w="2427" h="1828" extrusionOk="0">
                  <a:moveTo>
                    <a:pt x="1166" y="0"/>
                  </a:moveTo>
                  <a:lnTo>
                    <a:pt x="1" y="1166"/>
                  </a:lnTo>
                  <a:cubicBezTo>
                    <a:pt x="127" y="1386"/>
                    <a:pt x="190" y="1575"/>
                    <a:pt x="284" y="1827"/>
                  </a:cubicBezTo>
                  <a:lnTo>
                    <a:pt x="1954" y="1827"/>
                  </a:lnTo>
                  <a:lnTo>
                    <a:pt x="2426" y="914"/>
                  </a:lnTo>
                  <a:cubicBezTo>
                    <a:pt x="2426" y="756"/>
                    <a:pt x="2426" y="630"/>
                    <a:pt x="2395" y="567"/>
                  </a:cubicBezTo>
                  <a:cubicBezTo>
                    <a:pt x="2363" y="441"/>
                    <a:pt x="2269" y="347"/>
                    <a:pt x="2174" y="315"/>
                  </a:cubicBezTo>
                  <a:lnTo>
                    <a:pt x="11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0112;p72">
              <a:extLst>
                <a:ext uri="{FF2B5EF4-FFF2-40B4-BE49-F238E27FC236}">
                  <a16:creationId xmlns:a16="http://schemas.microsoft.com/office/drawing/2014/main" id="{46A1E63C-5B11-4B57-845D-B06FF1D23137}"/>
                </a:ext>
              </a:extLst>
            </p:cNvPr>
            <p:cNvSpPr/>
            <p:nvPr/>
          </p:nvSpPr>
          <p:spPr>
            <a:xfrm>
              <a:off x="-17116400" y="4155875"/>
              <a:ext cx="63050" cy="44125"/>
            </a:xfrm>
            <a:custGeom>
              <a:avLst/>
              <a:gdLst/>
              <a:ahLst/>
              <a:cxnLst/>
              <a:rect l="l" t="t" r="r" b="b"/>
              <a:pathLst>
                <a:path w="2522" h="1765" extrusionOk="0">
                  <a:moveTo>
                    <a:pt x="1292" y="1"/>
                  </a:moveTo>
                  <a:lnTo>
                    <a:pt x="316" y="316"/>
                  </a:lnTo>
                  <a:cubicBezTo>
                    <a:pt x="190" y="347"/>
                    <a:pt x="127" y="442"/>
                    <a:pt x="95" y="536"/>
                  </a:cubicBezTo>
                  <a:cubicBezTo>
                    <a:pt x="32" y="662"/>
                    <a:pt x="1" y="788"/>
                    <a:pt x="95" y="851"/>
                  </a:cubicBezTo>
                  <a:lnTo>
                    <a:pt x="568" y="1765"/>
                  </a:lnTo>
                  <a:lnTo>
                    <a:pt x="2238" y="1765"/>
                  </a:lnTo>
                  <a:cubicBezTo>
                    <a:pt x="2301" y="1544"/>
                    <a:pt x="2364" y="1324"/>
                    <a:pt x="2521" y="1135"/>
                  </a:cubicBezTo>
                  <a:lnTo>
                    <a:pt x="129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0113;p72">
              <a:extLst>
                <a:ext uri="{FF2B5EF4-FFF2-40B4-BE49-F238E27FC236}">
                  <a16:creationId xmlns:a16="http://schemas.microsoft.com/office/drawing/2014/main" id="{13A75E58-FE96-4073-8599-58CBAC88448B}"/>
                </a:ext>
              </a:extLst>
            </p:cNvPr>
            <p:cNvSpPr/>
            <p:nvPr/>
          </p:nvSpPr>
          <p:spPr>
            <a:xfrm>
              <a:off x="-17007700" y="4112450"/>
              <a:ext cx="44925" cy="60775"/>
            </a:xfrm>
            <a:custGeom>
              <a:avLst/>
              <a:gdLst/>
              <a:ahLst/>
              <a:cxnLst/>
              <a:rect l="l" t="t" r="r" b="b"/>
              <a:pathLst>
                <a:path w="1797" h="2431" extrusionOk="0">
                  <a:moveTo>
                    <a:pt x="1042" y="0"/>
                  </a:moveTo>
                  <a:cubicBezTo>
                    <a:pt x="989" y="0"/>
                    <a:pt x="936" y="10"/>
                    <a:pt x="883" y="36"/>
                  </a:cubicBezTo>
                  <a:lnTo>
                    <a:pt x="0" y="509"/>
                  </a:lnTo>
                  <a:lnTo>
                    <a:pt x="0" y="2179"/>
                  </a:lnTo>
                  <a:cubicBezTo>
                    <a:pt x="221" y="2210"/>
                    <a:pt x="410" y="2273"/>
                    <a:pt x="630" y="2431"/>
                  </a:cubicBezTo>
                  <a:lnTo>
                    <a:pt x="1796" y="1265"/>
                  </a:lnTo>
                  <a:lnTo>
                    <a:pt x="1481" y="288"/>
                  </a:lnTo>
                  <a:cubicBezTo>
                    <a:pt x="1450" y="162"/>
                    <a:pt x="1355" y="68"/>
                    <a:pt x="1261" y="36"/>
                  </a:cubicBezTo>
                  <a:cubicBezTo>
                    <a:pt x="1188" y="18"/>
                    <a:pt x="1115" y="0"/>
                    <a:pt x="10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0114;p72">
              <a:extLst>
                <a:ext uri="{FF2B5EF4-FFF2-40B4-BE49-F238E27FC236}">
                  <a16:creationId xmlns:a16="http://schemas.microsoft.com/office/drawing/2014/main" id="{29753DAA-9496-41F5-888F-5A707A4CC661}"/>
                </a:ext>
              </a:extLst>
            </p:cNvPr>
            <p:cNvSpPr/>
            <p:nvPr/>
          </p:nvSpPr>
          <p:spPr>
            <a:xfrm>
              <a:off x="-17007700" y="4248025"/>
              <a:ext cx="44925" cy="61475"/>
            </a:xfrm>
            <a:custGeom>
              <a:avLst/>
              <a:gdLst/>
              <a:ahLst/>
              <a:cxnLst/>
              <a:rect l="l" t="t" r="r" b="b"/>
              <a:pathLst>
                <a:path w="1797" h="2459" extrusionOk="0">
                  <a:moveTo>
                    <a:pt x="630" y="1"/>
                  </a:moveTo>
                  <a:cubicBezTo>
                    <a:pt x="473" y="95"/>
                    <a:pt x="221" y="221"/>
                    <a:pt x="0" y="253"/>
                  </a:cubicBezTo>
                  <a:lnTo>
                    <a:pt x="0" y="1954"/>
                  </a:lnTo>
                  <a:lnTo>
                    <a:pt x="883" y="2427"/>
                  </a:lnTo>
                  <a:cubicBezTo>
                    <a:pt x="946" y="2458"/>
                    <a:pt x="1009" y="2458"/>
                    <a:pt x="1040" y="2458"/>
                  </a:cubicBezTo>
                  <a:cubicBezTo>
                    <a:pt x="1135" y="2458"/>
                    <a:pt x="1198" y="2427"/>
                    <a:pt x="1261" y="2364"/>
                  </a:cubicBezTo>
                  <a:cubicBezTo>
                    <a:pt x="1324" y="2332"/>
                    <a:pt x="1450" y="2269"/>
                    <a:pt x="1481" y="2175"/>
                  </a:cubicBezTo>
                  <a:lnTo>
                    <a:pt x="1796" y="1198"/>
                  </a:lnTo>
                  <a:lnTo>
                    <a:pt x="63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0115;p72">
              <a:extLst>
                <a:ext uri="{FF2B5EF4-FFF2-40B4-BE49-F238E27FC236}">
                  <a16:creationId xmlns:a16="http://schemas.microsoft.com/office/drawing/2014/main" id="{AE68C135-EA4D-4679-AB87-9B78BA7FC09A}"/>
                </a:ext>
              </a:extLst>
            </p:cNvPr>
            <p:cNvSpPr/>
            <p:nvPr/>
          </p:nvSpPr>
          <p:spPr>
            <a:xfrm>
              <a:off x="-16980125" y="4219675"/>
              <a:ext cx="61450" cy="45700"/>
            </a:xfrm>
            <a:custGeom>
              <a:avLst/>
              <a:gdLst/>
              <a:ahLst/>
              <a:cxnLst/>
              <a:rect l="l" t="t" r="r" b="b"/>
              <a:pathLst>
                <a:path w="2458" h="1828" extrusionOk="0">
                  <a:moveTo>
                    <a:pt x="252" y="1"/>
                  </a:moveTo>
                  <a:cubicBezTo>
                    <a:pt x="221" y="253"/>
                    <a:pt x="158" y="442"/>
                    <a:pt x="0" y="631"/>
                  </a:cubicBezTo>
                  <a:lnTo>
                    <a:pt x="1166" y="1828"/>
                  </a:lnTo>
                  <a:lnTo>
                    <a:pt x="2142" y="1513"/>
                  </a:lnTo>
                  <a:cubicBezTo>
                    <a:pt x="2268" y="1450"/>
                    <a:pt x="2363" y="1387"/>
                    <a:pt x="2394" y="1261"/>
                  </a:cubicBezTo>
                  <a:cubicBezTo>
                    <a:pt x="2426" y="1135"/>
                    <a:pt x="2457" y="1009"/>
                    <a:pt x="2394" y="946"/>
                  </a:cubicBezTo>
                  <a:lnTo>
                    <a:pt x="195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0116;p72">
              <a:extLst>
                <a:ext uri="{FF2B5EF4-FFF2-40B4-BE49-F238E27FC236}">
                  <a16:creationId xmlns:a16="http://schemas.microsoft.com/office/drawing/2014/main" id="{2BB1896F-1F12-4687-9673-8C85AC7701E9}"/>
                </a:ext>
              </a:extLst>
            </p:cNvPr>
            <p:cNvSpPr/>
            <p:nvPr/>
          </p:nvSpPr>
          <p:spPr>
            <a:xfrm>
              <a:off x="-17070725" y="4247250"/>
              <a:ext cx="44925" cy="61300"/>
            </a:xfrm>
            <a:custGeom>
              <a:avLst/>
              <a:gdLst/>
              <a:ahLst/>
              <a:cxnLst/>
              <a:rect l="l" t="t" r="r" b="b"/>
              <a:pathLst>
                <a:path w="1797" h="2452" extrusionOk="0">
                  <a:moveTo>
                    <a:pt x="1167" y="0"/>
                  </a:moveTo>
                  <a:lnTo>
                    <a:pt x="1" y="1197"/>
                  </a:lnTo>
                  <a:lnTo>
                    <a:pt x="316" y="2174"/>
                  </a:lnTo>
                  <a:cubicBezTo>
                    <a:pt x="348" y="2300"/>
                    <a:pt x="411" y="2332"/>
                    <a:pt x="505" y="2363"/>
                  </a:cubicBezTo>
                  <a:cubicBezTo>
                    <a:pt x="578" y="2418"/>
                    <a:pt x="641" y="2452"/>
                    <a:pt x="711" y="2452"/>
                  </a:cubicBezTo>
                  <a:cubicBezTo>
                    <a:pt x="762" y="2452"/>
                    <a:pt x="817" y="2434"/>
                    <a:pt x="883" y="2395"/>
                  </a:cubicBezTo>
                  <a:lnTo>
                    <a:pt x="1797" y="1922"/>
                  </a:lnTo>
                  <a:lnTo>
                    <a:pt x="1797" y="284"/>
                  </a:lnTo>
                  <a:cubicBezTo>
                    <a:pt x="1576" y="221"/>
                    <a:pt x="1356" y="158"/>
                    <a:pt x="1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0117;p72">
              <a:extLst>
                <a:ext uri="{FF2B5EF4-FFF2-40B4-BE49-F238E27FC236}">
                  <a16:creationId xmlns:a16="http://schemas.microsoft.com/office/drawing/2014/main" id="{EEC3F75D-669B-41A2-8C61-FDD3F88B65B0}"/>
                </a:ext>
              </a:extLst>
            </p:cNvPr>
            <p:cNvSpPr/>
            <p:nvPr/>
          </p:nvSpPr>
          <p:spPr>
            <a:xfrm>
              <a:off x="-17115600" y="4218900"/>
              <a:ext cx="61450" cy="44900"/>
            </a:xfrm>
            <a:custGeom>
              <a:avLst/>
              <a:gdLst/>
              <a:ahLst/>
              <a:cxnLst/>
              <a:rect l="l" t="t" r="r" b="b"/>
              <a:pathLst>
                <a:path w="2458" h="1796" extrusionOk="0">
                  <a:moveTo>
                    <a:pt x="536" y="0"/>
                  </a:moveTo>
                  <a:lnTo>
                    <a:pt x="536" y="32"/>
                  </a:lnTo>
                  <a:lnTo>
                    <a:pt x="63" y="945"/>
                  </a:lnTo>
                  <a:cubicBezTo>
                    <a:pt x="0" y="1071"/>
                    <a:pt x="0" y="1166"/>
                    <a:pt x="63" y="1260"/>
                  </a:cubicBezTo>
                  <a:cubicBezTo>
                    <a:pt x="95" y="1386"/>
                    <a:pt x="158" y="1449"/>
                    <a:pt x="284" y="1481"/>
                  </a:cubicBezTo>
                  <a:lnTo>
                    <a:pt x="1260" y="1796"/>
                  </a:lnTo>
                  <a:lnTo>
                    <a:pt x="2458" y="630"/>
                  </a:lnTo>
                  <a:cubicBezTo>
                    <a:pt x="2332" y="441"/>
                    <a:pt x="2269" y="221"/>
                    <a:pt x="21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Rettangolo 5">
            <a:extLst>
              <a:ext uri="{FF2B5EF4-FFF2-40B4-BE49-F238E27FC236}">
                <a16:creationId xmlns:a16="http://schemas.microsoft.com/office/drawing/2014/main" id="{A51B164C-058D-4FD7-9537-91089A28D412}"/>
              </a:ext>
            </a:extLst>
          </p:cNvPr>
          <p:cNvSpPr/>
          <p:nvPr/>
        </p:nvSpPr>
        <p:spPr>
          <a:xfrm>
            <a:off x="868081" y="3436831"/>
            <a:ext cx="306651" cy="384623"/>
          </a:xfrm>
          <a:prstGeom prst="rect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FCE03E29-4076-414C-8250-4009811BE16B}"/>
              </a:ext>
            </a:extLst>
          </p:cNvPr>
          <p:cNvSpPr/>
          <p:nvPr/>
        </p:nvSpPr>
        <p:spPr>
          <a:xfrm>
            <a:off x="913150" y="3476161"/>
            <a:ext cx="220008" cy="30624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E129B304-EEE4-4BBE-B1EA-7161CD553845}"/>
              </a:ext>
            </a:extLst>
          </p:cNvPr>
          <p:cNvCxnSpPr>
            <a:cxnSpLocks/>
            <a:stCxn id="7" idx="0"/>
            <a:endCxn id="7" idx="2"/>
          </p:cNvCxnSpPr>
          <p:nvPr/>
        </p:nvCxnSpPr>
        <p:spPr>
          <a:xfrm>
            <a:off x="1023154" y="3476161"/>
            <a:ext cx="0" cy="30624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ttore diritto 15">
            <a:extLst>
              <a:ext uri="{FF2B5EF4-FFF2-40B4-BE49-F238E27FC236}">
                <a16:creationId xmlns:a16="http://schemas.microsoft.com/office/drawing/2014/main" id="{C74598B0-FCA7-4FD2-AC6F-1256E9303963}"/>
              </a:ext>
            </a:extLst>
          </p:cNvPr>
          <p:cNvCxnSpPr>
            <a:cxnSpLocks/>
          </p:cNvCxnSpPr>
          <p:nvPr/>
        </p:nvCxnSpPr>
        <p:spPr>
          <a:xfrm>
            <a:off x="916908" y="3630836"/>
            <a:ext cx="220008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CasellaDiTesto 54">
            <a:extLst>
              <a:ext uri="{FF2B5EF4-FFF2-40B4-BE49-F238E27FC236}">
                <a16:creationId xmlns:a16="http://schemas.microsoft.com/office/drawing/2014/main" id="{B9E95C02-6A02-4944-A8DE-8FF85134D6E7}"/>
              </a:ext>
            </a:extLst>
          </p:cNvPr>
          <p:cNvSpPr txBox="1"/>
          <p:nvPr/>
        </p:nvSpPr>
        <p:spPr>
          <a:xfrm>
            <a:off x="8867962" y="4861319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>
                <a:solidFill>
                  <a:schemeClr val="accent5"/>
                </a:solidFill>
                <a:latin typeface="Monserrat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1376147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8" name="Google Shape;2458;p43"/>
          <p:cNvSpPr txBox="1">
            <a:spLocks noGrp="1"/>
          </p:cNvSpPr>
          <p:nvPr>
            <p:ph type="title"/>
          </p:nvPr>
        </p:nvSpPr>
        <p:spPr>
          <a:xfrm>
            <a:off x="720000" y="570550"/>
            <a:ext cx="5787956" cy="57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Consumo di corrente (teorico)</a:t>
            </a:r>
            <a:endParaRPr/>
          </a:p>
        </p:txBody>
      </p:sp>
      <p:sp>
        <p:nvSpPr>
          <p:cNvPr id="2459" name="Google Shape;2459;p43"/>
          <p:cNvSpPr/>
          <p:nvPr/>
        </p:nvSpPr>
        <p:spPr>
          <a:xfrm>
            <a:off x="5523144" y="1466625"/>
            <a:ext cx="1660800" cy="16608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0,06mA</a:t>
            </a:r>
            <a:endParaRPr sz="1800" b="1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460" name="Google Shape;2460;p43"/>
          <p:cNvSpPr/>
          <p:nvPr/>
        </p:nvSpPr>
        <p:spPr>
          <a:xfrm rot="-5400000">
            <a:off x="5522858" y="1466787"/>
            <a:ext cx="1660800" cy="1660800"/>
          </a:xfrm>
          <a:prstGeom prst="blockArc">
            <a:avLst>
              <a:gd name="adj1" fmla="val 21418902"/>
              <a:gd name="adj2" fmla="val 21475524"/>
              <a:gd name="adj3" fmla="val 16242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1" name="Google Shape;2461;p43"/>
          <p:cNvSpPr/>
          <p:nvPr/>
        </p:nvSpPr>
        <p:spPr>
          <a:xfrm>
            <a:off x="1960336" y="1466550"/>
            <a:ext cx="1660800" cy="16608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510mA</a:t>
            </a:r>
            <a:endParaRPr sz="2400" b="1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462" name="Google Shape;2462;p43"/>
          <p:cNvSpPr/>
          <p:nvPr/>
        </p:nvSpPr>
        <p:spPr>
          <a:xfrm rot="-5400000">
            <a:off x="1960050" y="1466712"/>
            <a:ext cx="1660800" cy="1660800"/>
          </a:xfrm>
          <a:prstGeom prst="blockArc">
            <a:avLst>
              <a:gd name="adj1" fmla="val 21502244"/>
              <a:gd name="adj2" fmla="val 21475524"/>
              <a:gd name="adj3" fmla="val 16242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3" name="Google Shape;2463;p43"/>
          <p:cNvSpPr txBox="1"/>
          <p:nvPr/>
        </p:nvSpPr>
        <p:spPr>
          <a:xfrm>
            <a:off x="2110650" y="3563700"/>
            <a:ext cx="1360200" cy="37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rPr>
              <a:t>No sleep</a:t>
            </a:r>
            <a:endParaRPr sz="2000" b="1">
              <a:solidFill>
                <a:schemeClr val="accent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464" name="Google Shape;2464;p43"/>
          <p:cNvSpPr txBox="1"/>
          <p:nvPr/>
        </p:nvSpPr>
        <p:spPr>
          <a:xfrm>
            <a:off x="1485750" y="4031868"/>
            <a:ext cx="2609400" cy="9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Senza utilizzare strategie deep sleep, ogni dispositivo alimentato a batteria rimarrebbe attivo per 47 ore continue.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65" name="Google Shape;2465;p43"/>
          <p:cNvSpPr txBox="1"/>
          <p:nvPr/>
        </p:nvSpPr>
        <p:spPr>
          <a:xfrm>
            <a:off x="5673475" y="3563700"/>
            <a:ext cx="1360200" cy="37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Deep sleep</a:t>
            </a:r>
            <a:endParaRPr sz="2000" b="1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466" name="Google Shape;2466;p43"/>
          <p:cNvSpPr txBox="1"/>
          <p:nvPr/>
        </p:nvSpPr>
        <p:spPr>
          <a:xfrm>
            <a:off x="5072475" y="4031868"/>
            <a:ext cx="2562300" cy="733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Utilizzando strategie deep sleep, </a:t>
            </a:r>
            <a:r>
              <a:rPr lang="it-IT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il sistema potrebbe in linea teorica rimanere attivo per 30 anni circa.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B867A7E5-9352-4D3C-A41D-D151D2A92968}"/>
              </a:ext>
            </a:extLst>
          </p:cNvPr>
          <p:cNvSpPr txBox="1"/>
          <p:nvPr/>
        </p:nvSpPr>
        <p:spPr>
          <a:xfrm>
            <a:off x="8867962" y="4861319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>
                <a:solidFill>
                  <a:schemeClr val="accent5"/>
                </a:solidFill>
                <a:latin typeface="Monserrat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1C48375-1C84-4E01-B6DE-459C1B5C0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Interazione: Web APP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D6CC7AA1-071E-42F5-8054-28A0EBEF4B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8825" y="1238354"/>
            <a:ext cx="5086349" cy="3912290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2A66D556-C705-4202-94E0-53AA110938BE}"/>
              </a:ext>
            </a:extLst>
          </p:cNvPr>
          <p:cNvSpPr txBox="1"/>
          <p:nvPr/>
        </p:nvSpPr>
        <p:spPr>
          <a:xfrm>
            <a:off x="8867962" y="4861319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>
                <a:solidFill>
                  <a:schemeClr val="accent5"/>
                </a:solidFill>
                <a:latin typeface="Monserrat"/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0232788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1C48375-1C84-4E01-B6DE-459C1B5C0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Interazione: Telegram</a:t>
            </a:r>
          </a:p>
        </p:txBody>
      </p:sp>
      <p:pic>
        <p:nvPicPr>
          <p:cNvPr id="3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C71658D-C169-476D-AE4F-51EBA9757A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724" y="1306656"/>
            <a:ext cx="1857824" cy="3575771"/>
          </a:xfrm>
          <a:prstGeom prst="rect">
            <a:avLst/>
          </a:prstGeom>
        </p:spPr>
      </p:pic>
      <p:pic>
        <p:nvPicPr>
          <p:cNvPr id="4" name="Picture 5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9222B284-8610-4DF0-88B3-10B1B61ED2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1895" y="1306657"/>
            <a:ext cx="1860993" cy="3575772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E37C5C71-FCDD-4D07-857A-C007E99CA3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19135" y="1306657"/>
            <a:ext cx="1886495" cy="3575770"/>
          </a:xfrm>
          <a:prstGeom prst="rect">
            <a:avLst/>
          </a:prstGeom>
        </p:spPr>
      </p:pic>
      <p:pic>
        <p:nvPicPr>
          <p:cNvPr id="8" name="Picture 8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C505C3DC-C14B-44E8-A52E-C667B8A255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44698" y="1306657"/>
            <a:ext cx="1887825" cy="3575772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90A8B5F6-0992-485A-BE28-77279CC2A4C6}"/>
              </a:ext>
            </a:extLst>
          </p:cNvPr>
          <p:cNvSpPr txBox="1"/>
          <p:nvPr/>
        </p:nvSpPr>
        <p:spPr>
          <a:xfrm>
            <a:off x="8867962" y="4861319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>
                <a:solidFill>
                  <a:schemeClr val="accent5"/>
                </a:solidFill>
                <a:latin typeface="Monserrat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1101464332"/>
      </p:ext>
    </p:extLst>
  </p:cSld>
  <p:clrMapOvr>
    <a:masterClrMapping/>
  </p:clrMapOvr>
</p:sld>
</file>

<file path=ppt/theme/theme1.xml><?xml version="1.0" encoding="utf-8"?>
<a:theme xmlns:a="http://schemas.openxmlformats.org/drawingml/2006/main" name="International politics thesis by Slidesgo">
  <a:themeElements>
    <a:clrScheme name="Simple Light">
      <a:dk1>
        <a:srgbClr val="2B2D42"/>
      </a:dk1>
      <a:lt1>
        <a:srgbClr val="EDF2F4"/>
      </a:lt1>
      <a:dk2>
        <a:srgbClr val="FFFFFF"/>
      </a:dk2>
      <a:lt2>
        <a:srgbClr val="7E899C"/>
      </a:lt2>
      <a:accent1>
        <a:srgbClr val="2B2D42"/>
      </a:accent1>
      <a:accent2>
        <a:srgbClr val="EDF2F4"/>
      </a:accent2>
      <a:accent3>
        <a:srgbClr val="E06666"/>
      </a:accent3>
      <a:accent4>
        <a:srgbClr val="2B2D42"/>
      </a:accent4>
      <a:accent5>
        <a:srgbClr val="E06666"/>
      </a:accent5>
      <a:accent6>
        <a:srgbClr val="7E899C"/>
      </a:accent6>
      <a:hlink>
        <a:srgbClr val="2B2D4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D439FD9BC0A3254DA0E97BB5B9DEF17E" ma:contentTypeVersion="7" ma:contentTypeDescription="Creare un nuovo documento." ma:contentTypeScope="" ma:versionID="7cfac338a3039c78656874a9ff322a58">
  <xsd:schema xmlns:xsd="http://www.w3.org/2001/XMLSchema" xmlns:xs="http://www.w3.org/2001/XMLSchema" xmlns:p="http://schemas.microsoft.com/office/2006/metadata/properties" xmlns:ns3="ad47f6dc-7f5f-4247-9634-836912b1aa2f" xmlns:ns4="6bca59d2-257c-46a3-8439-ffffbfbea530" targetNamespace="http://schemas.microsoft.com/office/2006/metadata/properties" ma:root="true" ma:fieldsID="85c9f2af1e15bf94ae84a53e5aae790b" ns3:_="" ns4:_="">
    <xsd:import namespace="ad47f6dc-7f5f-4247-9634-836912b1aa2f"/>
    <xsd:import namespace="6bca59d2-257c-46a3-8439-ffffbfbea530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d47f6dc-7f5f-4247-9634-836912b1aa2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bca59d2-257c-46a3-8439-ffffbfbea530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Condivis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Condiviso con dettagli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Hash suggerimento condivisione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CB5E3005-A540-463D-833C-C9B0B5D50C2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DAA08C1-40B5-4A79-961B-BB6D86609E19}">
  <ds:schemaRefs>
    <ds:schemaRef ds:uri="6bca59d2-257c-46a3-8439-ffffbfbea530"/>
    <ds:schemaRef ds:uri="ad47f6dc-7f5f-4247-9634-836912b1aa2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FB85AA11-7B78-4E6D-B319-629052092C91}">
  <ds:schemaRefs>
    <ds:schemaRef ds:uri="http://schemas.microsoft.com/office/2006/documentManagement/types"/>
    <ds:schemaRef ds:uri="6bca59d2-257c-46a3-8439-ffffbfbea530"/>
    <ds:schemaRef ds:uri="http://purl.org/dc/terms/"/>
    <ds:schemaRef ds:uri="ad47f6dc-7f5f-4247-9634-836912b1aa2f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302</Words>
  <Application>Microsoft Office PowerPoint</Application>
  <PresentationFormat>Presentazione su schermo (16:9)</PresentationFormat>
  <Paragraphs>66</Paragraphs>
  <Slides>17</Slides>
  <Notes>9</Notes>
  <HiddenSlides>0</HiddenSlides>
  <MMClips>2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17</vt:i4>
      </vt:variant>
    </vt:vector>
  </HeadingPairs>
  <TitlesOfParts>
    <vt:vector size="24" baseType="lpstr">
      <vt:lpstr>Arial</vt:lpstr>
      <vt:lpstr>Monserrat</vt:lpstr>
      <vt:lpstr>Montserrat</vt:lpstr>
      <vt:lpstr>Open Sans</vt:lpstr>
      <vt:lpstr>Roboto Condensed Light</vt:lpstr>
      <vt:lpstr>Oswald</vt:lpstr>
      <vt:lpstr>International politics thesis by Slidesgo</vt:lpstr>
      <vt:lpstr>PUB TEMPERATURE MONITORING</vt:lpstr>
      <vt:lpstr>Obiettivi</vt:lpstr>
      <vt:lpstr>Struttura del sistema</vt:lpstr>
      <vt:lpstr>MQTT</vt:lpstr>
      <vt:lpstr>Fase di discovery</vt:lpstr>
      <vt:lpstr>Risparmio energia</vt:lpstr>
      <vt:lpstr>Consumo di corrente (teorico)</vt:lpstr>
      <vt:lpstr>Interazione: Web APP</vt:lpstr>
      <vt:lpstr>Interazione: Telegram</vt:lpstr>
      <vt:lpstr>Dimostrazione</vt:lpstr>
      <vt:lpstr>Dimostrazione</vt:lpstr>
      <vt:lpstr>Dimostrazione</vt:lpstr>
      <vt:lpstr>Dimostrazione</vt:lpstr>
      <vt:lpstr>Dimostrazione</vt:lpstr>
      <vt:lpstr>Dimostrazione</vt:lpstr>
      <vt:lpstr>Conclusioni</vt:lpstr>
      <vt:lpstr>Grazie dell’attenzione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PUB TEMPERATURE MONITORING</dc:title>
  <dc:creator>Davide Rendina</dc:creator>
  <cp:lastModifiedBy>d.rendina2@campus.unimib.it</cp:lastModifiedBy>
  <cp:revision>1</cp:revision>
  <dcterms:modified xsi:type="dcterms:W3CDTF">2021-06-19T15:50:56Z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0x010100D439FD9BC0A3254DA0E97BB5B9DEF17E</vt:lpwstr>
  </property>
</Properties>
</file>